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5" roundtripDataSignature="AMtx7mhxIREdb4uWNfubfTA97Xfe2axp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0132fc306_1_1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40132fc306_1_14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40132fc306_1_26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40132fc306_1_26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4008f7d61a_0_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4008f7d61a_0_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4008f7d61a_0_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4008f7d61a_0_4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4008f7d61a_0_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14008f7d61a_0_2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4008f7d61a_0_7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14008f7d61a_0_7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40132fc306_1_4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140132fc306_1_41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40132fc306_1_4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140132fc306_1_43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학생용 페이지와 교사용 페이지에서의 기능이 상이하므로 공통인 부분부터 구현 후, 학생 페이지와 교사용 페이지 각각 구현할 예정입니다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마이페이지와 메인 페이지에는 각 기능을 요약해보여줄 예정이므로 가장 마지막에 구현할 것 같습니다.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(두 명의 프론트엔드 담당자가 기능을 나눠 [일반적으로 교사/학생으로] 구현)</a:t>
            </a:r>
            <a:endParaRPr/>
          </a:p>
        </p:txBody>
      </p:sp>
      <p:sp>
        <p:nvSpPr>
          <p:cNvPr id="785" name="Google Shape;785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배포 쪽은 백에서 담당</a:t>
            </a:r>
            <a:endParaRPr/>
          </a:p>
        </p:txBody>
      </p:sp>
      <p:sp>
        <p:nvSpPr>
          <p:cNvPr id="805" name="Google Shape;805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40132fc306_1_5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140132fc306_1_55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태블릿 보급 교육청 늘어남 (뒤에서 이유 설명)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이는 코로나19, 4차산업혁명,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추가로 학습 성취도 향상과 미디어 리터러시 등의 이유 때문 (밑줄 친 부분 위주로 설명하면 될 듯)</a:t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하지만 온라인 수업에 대한 인식이 부정적이고 (대면 수업 선호)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대면수업 때에는 컨텐츠가 부족하고 불편해 태블릿이 잘 쓰이지 않음</a:t>
            </a:r>
            <a:endParaRPr/>
          </a:p>
        </p:txBody>
      </p:sp>
      <p:sp>
        <p:nvSpPr>
          <p:cNvPr id="197" name="Google Shape;197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또 태블릿은 악용될 여지도 많고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수업 내용 방해 요소도 많음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하지만</a:t>
            </a:r>
            <a:r>
              <a:rPr lang="en-US"/>
              <a:t> 장점이 있어 앞에서 말한 문제점 보완하면서 디지털 기기를 이용하는 방법을 고안함 -&gt; 컨텐츠 고심, 학습 기능 증대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40132fc306_1_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40132fc306_1_2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저희의 서비스 이름은 ~~ 이런 슬로건 ~~</a:t>
            </a:r>
            <a:endParaRPr/>
          </a:p>
        </p:txBody>
      </p:sp>
      <p:sp>
        <p:nvSpPr>
          <p:cNvPr id="354" name="Google Shape;354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3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3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3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10" Type="http://schemas.openxmlformats.org/officeDocument/2006/relationships/image" Target="../media/image21.pn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4.png"/><Relationship Id="rId22" Type="http://schemas.openxmlformats.org/officeDocument/2006/relationships/image" Target="../media/image250.png"/><Relationship Id="rId21" Type="http://schemas.openxmlformats.org/officeDocument/2006/relationships/image" Target="../media/image247.png"/><Relationship Id="rId24" Type="http://schemas.openxmlformats.org/officeDocument/2006/relationships/image" Target="../media/image256.png"/><Relationship Id="rId23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Relationship Id="rId26" Type="http://schemas.openxmlformats.org/officeDocument/2006/relationships/image" Target="../media/image248.png"/><Relationship Id="rId25" Type="http://schemas.openxmlformats.org/officeDocument/2006/relationships/image" Target="../media/image246.png"/><Relationship Id="rId28" Type="http://schemas.openxmlformats.org/officeDocument/2006/relationships/image" Target="../media/image255.png"/><Relationship Id="rId27" Type="http://schemas.openxmlformats.org/officeDocument/2006/relationships/image" Target="../media/image3.png"/><Relationship Id="rId5" Type="http://schemas.openxmlformats.org/officeDocument/2006/relationships/image" Target="../media/image36.png"/><Relationship Id="rId6" Type="http://schemas.openxmlformats.org/officeDocument/2006/relationships/image" Target="../media/image197.png"/><Relationship Id="rId29" Type="http://schemas.openxmlformats.org/officeDocument/2006/relationships/image" Target="../media/image261.png"/><Relationship Id="rId7" Type="http://schemas.openxmlformats.org/officeDocument/2006/relationships/image" Target="../media/image224.png"/><Relationship Id="rId8" Type="http://schemas.openxmlformats.org/officeDocument/2006/relationships/image" Target="../media/image229.png"/><Relationship Id="rId31" Type="http://schemas.openxmlformats.org/officeDocument/2006/relationships/image" Target="../media/image6.png"/><Relationship Id="rId30" Type="http://schemas.openxmlformats.org/officeDocument/2006/relationships/image" Target="../media/image198.png"/><Relationship Id="rId11" Type="http://schemas.openxmlformats.org/officeDocument/2006/relationships/image" Target="../media/image232.png"/><Relationship Id="rId33" Type="http://schemas.openxmlformats.org/officeDocument/2006/relationships/image" Target="../media/image208.png"/><Relationship Id="rId10" Type="http://schemas.openxmlformats.org/officeDocument/2006/relationships/image" Target="../media/image29.png"/><Relationship Id="rId32" Type="http://schemas.openxmlformats.org/officeDocument/2006/relationships/image" Target="../media/image20.png"/><Relationship Id="rId13" Type="http://schemas.openxmlformats.org/officeDocument/2006/relationships/image" Target="../media/image233.png"/><Relationship Id="rId12" Type="http://schemas.openxmlformats.org/officeDocument/2006/relationships/image" Target="../media/image231.png"/><Relationship Id="rId15" Type="http://schemas.openxmlformats.org/officeDocument/2006/relationships/image" Target="../media/image230.png"/><Relationship Id="rId14" Type="http://schemas.openxmlformats.org/officeDocument/2006/relationships/image" Target="../media/image175.png"/><Relationship Id="rId17" Type="http://schemas.openxmlformats.org/officeDocument/2006/relationships/image" Target="../media/image228.png"/><Relationship Id="rId16" Type="http://schemas.openxmlformats.org/officeDocument/2006/relationships/image" Target="../media/image238.png"/><Relationship Id="rId19" Type="http://schemas.openxmlformats.org/officeDocument/2006/relationships/image" Target="../media/image240.png"/><Relationship Id="rId18" Type="http://schemas.openxmlformats.org/officeDocument/2006/relationships/image" Target="../media/image237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1.png"/><Relationship Id="rId22" Type="http://schemas.openxmlformats.org/officeDocument/2006/relationships/image" Target="../media/image284.png"/><Relationship Id="rId21" Type="http://schemas.openxmlformats.org/officeDocument/2006/relationships/image" Target="../media/image295.png"/><Relationship Id="rId24" Type="http://schemas.openxmlformats.org/officeDocument/2006/relationships/image" Target="../media/image301.png"/><Relationship Id="rId23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Relationship Id="rId26" Type="http://schemas.openxmlformats.org/officeDocument/2006/relationships/image" Target="../media/image303.png"/><Relationship Id="rId25" Type="http://schemas.openxmlformats.org/officeDocument/2006/relationships/image" Target="../media/image289.png"/><Relationship Id="rId28" Type="http://schemas.openxmlformats.org/officeDocument/2006/relationships/image" Target="../media/image305.png"/><Relationship Id="rId27" Type="http://schemas.openxmlformats.org/officeDocument/2006/relationships/image" Target="../media/image3.png"/><Relationship Id="rId5" Type="http://schemas.openxmlformats.org/officeDocument/2006/relationships/image" Target="../media/image36.png"/><Relationship Id="rId6" Type="http://schemas.openxmlformats.org/officeDocument/2006/relationships/image" Target="../media/image197.png"/><Relationship Id="rId29" Type="http://schemas.openxmlformats.org/officeDocument/2006/relationships/image" Target="../media/image304.png"/><Relationship Id="rId7" Type="http://schemas.openxmlformats.org/officeDocument/2006/relationships/image" Target="../media/image224.png"/><Relationship Id="rId8" Type="http://schemas.openxmlformats.org/officeDocument/2006/relationships/image" Target="../media/image275.png"/><Relationship Id="rId31" Type="http://schemas.openxmlformats.org/officeDocument/2006/relationships/image" Target="../media/image318.png"/><Relationship Id="rId30" Type="http://schemas.openxmlformats.org/officeDocument/2006/relationships/image" Target="../media/image310.png"/><Relationship Id="rId11" Type="http://schemas.openxmlformats.org/officeDocument/2006/relationships/image" Target="../media/image174.png"/><Relationship Id="rId33" Type="http://schemas.openxmlformats.org/officeDocument/2006/relationships/image" Target="../media/image198.png"/><Relationship Id="rId10" Type="http://schemas.openxmlformats.org/officeDocument/2006/relationships/image" Target="../media/image29.png"/><Relationship Id="rId32" Type="http://schemas.openxmlformats.org/officeDocument/2006/relationships/image" Target="../media/image313.png"/><Relationship Id="rId13" Type="http://schemas.openxmlformats.org/officeDocument/2006/relationships/image" Target="../media/image279.png"/><Relationship Id="rId35" Type="http://schemas.openxmlformats.org/officeDocument/2006/relationships/image" Target="../media/image20.png"/><Relationship Id="rId12" Type="http://schemas.openxmlformats.org/officeDocument/2006/relationships/image" Target="../media/image278.png"/><Relationship Id="rId34" Type="http://schemas.openxmlformats.org/officeDocument/2006/relationships/image" Target="../media/image6.png"/><Relationship Id="rId15" Type="http://schemas.openxmlformats.org/officeDocument/2006/relationships/image" Target="../media/image280.png"/><Relationship Id="rId14" Type="http://schemas.openxmlformats.org/officeDocument/2006/relationships/image" Target="../media/image281.png"/><Relationship Id="rId36" Type="http://schemas.openxmlformats.org/officeDocument/2006/relationships/image" Target="../media/image208.png"/><Relationship Id="rId17" Type="http://schemas.openxmlformats.org/officeDocument/2006/relationships/image" Target="../media/image286.png"/><Relationship Id="rId16" Type="http://schemas.openxmlformats.org/officeDocument/2006/relationships/image" Target="../media/image287.png"/><Relationship Id="rId19" Type="http://schemas.openxmlformats.org/officeDocument/2006/relationships/image" Target="../media/image294.png"/><Relationship Id="rId18" Type="http://schemas.openxmlformats.org/officeDocument/2006/relationships/image" Target="../media/image28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320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22.png"/><Relationship Id="rId8" Type="http://schemas.openxmlformats.org/officeDocument/2006/relationships/image" Target="../media/image328.png"/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37.png"/><Relationship Id="rId12" Type="http://schemas.openxmlformats.org/officeDocument/2006/relationships/image" Target="../media/image20.png"/><Relationship Id="rId14" Type="http://schemas.openxmlformats.org/officeDocument/2006/relationships/image" Target="../media/image3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338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22.png"/><Relationship Id="rId8" Type="http://schemas.openxmlformats.org/officeDocument/2006/relationships/image" Target="../media/image328.png"/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37.png"/><Relationship Id="rId12" Type="http://schemas.openxmlformats.org/officeDocument/2006/relationships/image" Target="../media/image20.png"/><Relationship Id="rId14" Type="http://schemas.openxmlformats.org/officeDocument/2006/relationships/image" Target="../media/image3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347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51.png"/><Relationship Id="rId8" Type="http://schemas.openxmlformats.org/officeDocument/2006/relationships/image" Target="../media/image355.png"/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37.png"/><Relationship Id="rId12" Type="http://schemas.openxmlformats.org/officeDocument/2006/relationships/image" Target="../media/image20.png"/><Relationship Id="rId14" Type="http://schemas.openxmlformats.org/officeDocument/2006/relationships/image" Target="../media/image3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362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64.png"/><Relationship Id="rId8" Type="http://schemas.openxmlformats.org/officeDocument/2006/relationships/image" Target="../media/image367.png"/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37.png"/><Relationship Id="rId12" Type="http://schemas.openxmlformats.org/officeDocument/2006/relationships/image" Target="../media/image20.png"/><Relationship Id="rId14" Type="http://schemas.openxmlformats.org/officeDocument/2006/relationships/image" Target="../media/image3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3" Type="http://schemas.openxmlformats.org/officeDocument/2006/relationships/image" Target="../media/image381.png"/><Relationship Id="rId12" Type="http://schemas.openxmlformats.org/officeDocument/2006/relationships/image" Target="../media/image37.png"/><Relationship Id="rId15" Type="http://schemas.openxmlformats.org/officeDocument/2006/relationships/image" Target="../media/image385.png"/><Relationship Id="rId14" Type="http://schemas.openxmlformats.org/officeDocument/2006/relationships/image" Target="../media/image382.png"/><Relationship Id="rId16" Type="http://schemas.openxmlformats.org/officeDocument/2006/relationships/image" Target="../media/image38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3" Type="http://schemas.openxmlformats.org/officeDocument/2006/relationships/image" Target="../media/image389.png"/><Relationship Id="rId12" Type="http://schemas.openxmlformats.org/officeDocument/2006/relationships/image" Target="../media/image37.png"/><Relationship Id="rId15" Type="http://schemas.openxmlformats.org/officeDocument/2006/relationships/image" Target="../media/image393.png"/><Relationship Id="rId14" Type="http://schemas.openxmlformats.org/officeDocument/2006/relationships/image" Target="../media/image391.png"/><Relationship Id="rId16" Type="http://schemas.openxmlformats.org/officeDocument/2006/relationships/image" Target="../media/image39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3" Type="http://schemas.openxmlformats.org/officeDocument/2006/relationships/image" Target="../media/image388.png"/><Relationship Id="rId12" Type="http://schemas.openxmlformats.org/officeDocument/2006/relationships/image" Target="../media/image37.png"/><Relationship Id="rId15" Type="http://schemas.openxmlformats.org/officeDocument/2006/relationships/image" Target="../media/image392.png"/><Relationship Id="rId14" Type="http://schemas.openxmlformats.org/officeDocument/2006/relationships/image" Target="../media/image39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3" Type="http://schemas.openxmlformats.org/officeDocument/2006/relationships/image" Target="../media/image402.png"/><Relationship Id="rId12" Type="http://schemas.openxmlformats.org/officeDocument/2006/relationships/image" Target="../media/image37.png"/><Relationship Id="rId15" Type="http://schemas.openxmlformats.org/officeDocument/2006/relationships/image" Target="../media/image396.png"/><Relationship Id="rId14" Type="http://schemas.openxmlformats.org/officeDocument/2006/relationships/image" Target="../media/image40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6.png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5" Type="http://schemas.openxmlformats.org/officeDocument/2006/relationships/image" Target="../media/image27.png"/><Relationship Id="rId14" Type="http://schemas.openxmlformats.org/officeDocument/2006/relationships/image" Target="../media/image25.png"/><Relationship Id="rId17" Type="http://schemas.openxmlformats.org/officeDocument/2006/relationships/image" Target="../media/image29.png"/><Relationship Id="rId16" Type="http://schemas.openxmlformats.org/officeDocument/2006/relationships/image" Target="../media/image30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18" Type="http://schemas.openxmlformats.org/officeDocument/2006/relationships/image" Target="../media/image26.png"/><Relationship Id="rId7" Type="http://schemas.openxmlformats.org/officeDocument/2006/relationships/image" Target="../media/image13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3" Type="http://schemas.openxmlformats.org/officeDocument/2006/relationships/image" Target="../media/image401.png"/><Relationship Id="rId12" Type="http://schemas.openxmlformats.org/officeDocument/2006/relationships/image" Target="../media/image37.png"/><Relationship Id="rId15" Type="http://schemas.openxmlformats.org/officeDocument/2006/relationships/image" Target="../media/image400.png"/><Relationship Id="rId14" Type="http://schemas.openxmlformats.org/officeDocument/2006/relationships/image" Target="../media/image39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411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78.png"/><Relationship Id="rId8" Type="http://schemas.openxmlformats.org/officeDocument/2006/relationships/image" Target="../media/image407.png"/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37.png"/><Relationship Id="rId12" Type="http://schemas.openxmlformats.org/officeDocument/2006/relationships/image" Target="../media/image20.png"/><Relationship Id="rId15" Type="http://schemas.openxmlformats.org/officeDocument/2006/relationships/image" Target="../media/image408.png"/><Relationship Id="rId14" Type="http://schemas.openxmlformats.org/officeDocument/2006/relationships/image" Target="../media/image422.png"/><Relationship Id="rId17" Type="http://schemas.openxmlformats.org/officeDocument/2006/relationships/image" Target="../media/image409.png"/><Relationship Id="rId16" Type="http://schemas.openxmlformats.org/officeDocument/2006/relationships/image" Target="../media/image4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78.png"/><Relationship Id="rId8" Type="http://schemas.openxmlformats.org/officeDocument/2006/relationships/image" Target="../media/image427.png"/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3" Type="http://schemas.openxmlformats.org/officeDocument/2006/relationships/image" Target="../media/image37.png"/><Relationship Id="rId12" Type="http://schemas.openxmlformats.org/officeDocument/2006/relationships/image" Target="../media/image432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6.png"/><Relationship Id="rId22" Type="http://schemas.openxmlformats.org/officeDocument/2006/relationships/image" Target="../media/image457.png"/><Relationship Id="rId21" Type="http://schemas.openxmlformats.org/officeDocument/2006/relationships/image" Target="../media/image445.png"/><Relationship Id="rId24" Type="http://schemas.openxmlformats.org/officeDocument/2006/relationships/image" Target="../media/image453.png"/><Relationship Id="rId23" Type="http://schemas.openxmlformats.org/officeDocument/2006/relationships/image" Target="../media/image4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434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438.png"/><Relationship Id="rId8" Type="http://schemas.openxmlformats.org/officeDocument/2006/relationships/image" Target="../media/image433.png"/><Relationship Id="rId11" Type="http://schemas.openxmlformats.org/officeDocument/2006/relationships/image" Target="../media/image198.png"/><Relationship Id="rId10" Type="http://schemas.openxmlformats.org/officeDocument/2006/relationships/image" Target="../media/image430.png"/><Relationship Id="rId13" Type="http://schemas.openxmlformats.org/officeDocument/2006/relationships/image" Target="../media/image20.png"/><Relationship Id="rId12" Type="http://schemas.openxmlformats.org/officeDocument/2006/relationships/image" Target="../media/image6.png"/><Relationship Id="rId15" Type="http://schemas.openxmlformats.org/officeDocument/2006/relationships/image" Target="../media/image450.png"/><Relationship Id="rId14" Type="http://schemas.openxmlformats.org/officeDocument/2006/relationships/image" Target="../media/image208.png"/><Relationship Id="rId17" Type="http://schemas.openxmlformats.org/officeDocument/2006/relationships/image" Target="../media/image448.png"/><Relationship Id="rId16" Type="http://schemas.openxmlformats.org/officeDocument/2006/relationships/image" Target="../media/image439.png"/><Relationship Id="rId19" Type="http://schemas.openxmlformats.org/officeDocument/2006/relationships/image" Target="../media/image451.png"/><Relationship Id="rId18" Type="http://schemas.openxmlformats.org/officeDocument/2006/relationships/image" Target="../media/image441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9.png"/><Relationship Id="rId22" Type="http://schemas.openxmlformats.org/officeDocument/2006/relationships/image" Target="../media/image480.png"/><Relationship Id="rId21" Type="http://schemas.openxmlformats.org/officeDocument/2006/relationships/image" Target="../media/image478.png"/><Relationship Id="rId24" Type="http://schemas.openxmlformats.org/officeDocument/2006/relationships/image" Target="../media/image481.png"/><Relationship Id="rId23" Type="http://schemas.openxmlformats.org/officeDocument/2006/relationships/image" Target="../media/image4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467.png"/><Relationship Id="rId26" Type="http://schemas.openxmlformats.org/officeDocument/2006/relationships/image" Target="../media/image487.png"/><Relationship Id="rId25" Type="http://schemas.openxmlformats.org/officeDocument/2006/relationships/image" Target="../media/image470.png"/><Relationship Id="rId27" Type="http://schemas.openxmlformats.org/officeDocument/2006/relationships/image" Target="../media/image477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438.png"/><Relationship Id="rId8" Type="http://schemas.openxmlformats.org/officeDocument/2006/relationships/image" Target="../media/image433.png"/><Relationship Id="rId11" Type="http://schemas.openxmlformats.org/officeDocument/2006/relationships/image" Target="../media/image452.png"/><Relationship Id="rId10" Type="http://schemas.openxmlformats.org/officeDocument/2006/relationships/image" Target="../media/image466.png"/><Relationship Id="rId13" Type="http://schemas.openxmlformats.org/officeDocument/2006/relationships/image" Target="../media/image469.png"/><Relationship Id="rId12" Type="http://schemas.openxmlformats.org/officeDocument/2006/relationships/image" Target="../media/image459.png"/><Relationship Id="rId15" Type="http://schemas.openxmlformats.org/officeDocument/2006/relationships/image" Target="../media/image198.png"/><Relationship Id="rId14" Type="http://schemas.openxmlformats.org/officeDocument/2006/relationships/image" Target="../media/image460.png"/><Relationship Id="rId17" Type="http://schemas.openxmlformats.org/officeDocument/2006/relationships/image" Target="../media/image20.png"/><Relationship Id="rId16" Type="http://schemas.openxmlformats.org/officeDocument/2006/relationships/image" Target="../media/image6.png"/><Relationship Id="rId19" Type="http://schemas.openxmlformats.org/officeDocument/2006/relationships/image" Target="../media/image476.png"/><Relationship Id="rId18" Type="http://schemas.openxmlformats.org/officeDocument/2006/relationships/image" Target="../media/image20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491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488.png"/><Relationship Id="rId8" Type="http://schemas.openxmlformats.org/officeDocument/2006/relationships/image" Target="../media/image486.png"/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37.png"/><Relationship Id="rId12" Type="http://schemas.openxmlformats.org/officeDocument/2006/relationships/image" Target="../media/image20.png"/><Relationship Id="rId14" Type="http://schemas.openxmlformats.org/officeDocument/2006/relationships/image" Target="../media/image49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508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488.png"/><Relationship Id="rId8" Type="http://schemas.openxmlformats.org/officeDocument/2006/relationships/image" Target="../media/image509.png"/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526.png"/><Relationship Id="rId12" Type="http://schemas.openxmlformats.org/officeDocument/2006/relationships/image" Target="../media/image20.png"/><Relationship Id="rId1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488.png"/><Relationship Id="rId8" Type="http://schemas.openxmlformats.org/officeDocument/2006/relationships/image" Target="../media/image518.png"/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3" Type="http://schemas.openxmlformats.org/officeDocument/2006/relationships/image" Target="../media/image521.png"/><Relationship Id="rId12" Type="http://schemas.openxmlformats.org/officeDocument/2006/relationships/image" Target="../media/image37.png"/><Relationship Id="rId14" Type="http://schemas.openxmlformats.org/officeDocument/2006/relationships/image" Target="../media/image541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45.png"/><Relationship Id="rId22" Type="http://schemas.openxmlformats.org/officeDocument/2006/relationships/image" Target="../media/image6.png"/><Relationship Id="rId21" Type="http://schemas.openxmlformats.org/officeDocument/2006/relationships/image" Target="../media/image198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4.png"/><Relationship Id="rId4" Type="http://schemas.openxmlformats.org/officeDocument/2006/relationships/image" Target="../media/image525.png"/><Relationship Id="rId9" Type="http://schemas.openxmlformats.org/officeDocument/2006/relationships/image" Target="../media/image528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529.png"/><Relationship Id="rId8" Type="http://schemas.openxmlformats.org/officeDocument/2006/relationships/image" Target="../media/image530.png"/><Relationship Id="rId11" Type="http://schemas.openxmlformats.org/officeDocument/2006/relationships/image" Target="../media/image523.png"/><Relationship Id="rId10" Type="http://schemas.openxmlformats.org/officeDocument/2006/relationships/image" Target="../media/image531.png"/><Relationship Id="rId13" Type="http://schemas.openxmlformats.org/officeDocument/2006/relationships/image" Target="../media/image534.png"/><Relationship Id="rId12" Type="http://schemas.openxmlformats.org/officeDocument/2006/relationships/image" Target="../media/image533.png"/><Relationship Id="rId15" Type="http://schemas.openxmlformats.org/officeDocument/2006/relationships/image" Target="../media/image536.png"/><Relationship Id="rId14" Type="http://schemas.openxmlformats.org/officeDocument/2006/relationships/image" Target="../media/image535.png"/><Relationship Id="rId17" Type="http://schemas.openxmlformats.org/officeDocument/2006/relationships/image" Target="../media/image542.png"/><Relationship Id="rId16" Type="http://schemas.openxmlformats.org/officeDocument/2006/relationships/image" Target="../media/image538.png"/><Relationship Id="rId19" Type="http://schemas.openxmlformats.org/officeDocument/2006/relationships/image" Target="../media/image547.png"/><Relationship Id="rId18" Type="http://schemas.openxmlformats.org/officeDocument/2006/relationships/image" Target="../media/image5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5" Type="http://schemas.openxmlformats.org/officeDocument/2006/relationships/image" Target="../media/image553.png"/><Relationship Id="rId6" Type="http://schemas.openxmlformats.org/officeDocument/2006/relationships/image" Target="../media/image539.png"/><Relationship Id="rId7" Type="http://schemas.openxmlformats.org/officeDocument/2006/relationships/image" Target="../media/image543.png"/><Relationship Id="rId8" Type="http://schemas.openxmlformats.org/officeDocument/2006/relationships/image" Target="../media/image55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40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44.png"/><Relationship Id="rId15" Type="http://schemas.openxmlformats.org/officeDocument/2006/relationships/image" Target="../media/image33.png"/><Relationship Id="rId14" Type="http://schemas.openxmlformats.org/officeDocument/2006/relationships/image" Target="../media/image43.png"/><Relationship Id="rId17" Type="http://schemas.openxmlformats.org/officeDocument/2006/relationships/image" Target="../media/image48.png"/><Relationship Id="rId16" Type="http://schemas.openxmlformats.org/officeDocument/2006/relationships/image" Target="../media/image46.png"/><Relationship Id="rId5" Type="http://schemas.openxmlformats.org/officeDocument/2006/relationships/image" Target="../media/image36.png"/><Relationship Id="rId19" Type="http://schemas.openxmlformats.org/officeDocument/2006/relationships/image" Target="../media/image47.png"/><Relationship Id="rId6" Type="http://schemas.openxmlformats.org/officeDocument/2006/relationships/image" Target="../media/image37.png"/><Relationship Id="rId18" Type="http://schemas.openxmlformats.org/officeDocument/2006/relationships/image" Target="../media/image50.png"/><Relationship Id="rId7" Type="http://schemas.openxmlformats.org/officeDocument/2006/relationships/image" Target="../media/image3.png"/><Relationship Id="rId8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png"/><Relationship Id="rId22" Type="http://schemas.openxmlformats.org/officeDocument/2006/relationships/image" Target="../media/image75.png"/><Relationship Id="rId21" Type="http://schemas.openxmlformats.org/officeDocument/2006/relationships/image" Target="../media/image63.png"/><Relationship Id="rId24" Type="http://schemas.openxmlformats.org/officeDocument/2006/relationships/image" Target="../media/image78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26" Type="http://schemas.openxmlformats.org/officeDocument/2006/relationships/image" Target="../media/image83.png"/><Relationship Id="rId25" Type="http://schemas.openxmlformats.org/officeDocument/2006/relationships/image" Target="../media/image67.png"/><Relationship Id="rId28" Type="http://schemas.openxmlformats.org/officeDocument/2006/relationships/image" Target="../media/image74.png"/><Relationship Id="rId27" Type="http://schemas.openxmlformats.org/officeDocument/2006/relationships/image" Target="../media/image77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29" Type="http://schemas.openxmlformats.org/officeDocument/2006/relationships/image" Target="../media/image79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Relationship Id="rId31" Type="http://schemas.openxmlformats.org/officeDocument/2006/relationships/image" Target="../media/image85.png"/><Relationship Id="rId30" Type="http://schemas.openxmlformats.org/officeDocument/2006/relationships/image" Target="../media/image68.png"/><Relationship Id="rId11" Type="http://schemas.openxmlformats.org/officeDocument/2006/relationships/image" Target="../media/image20.png"/><Relationship Id="rId33" Type="http://schemas.openxmlformats.org/officeDocument/2006/relationships/image" Target="../media/image86.png"/><Relationship Id="rId10" Type="http://schemas.openxmlformats.org/officeDocument/2006/relationships/image" Target="../media/image6.png"/><Relationship Id="rId32" Type="http://schemas.openxmlformats.org/officeDocument/2006/relationships/image" Target="../media/image80.png"/><Relationship Id="rId13" Type="http://schemas.openxmlformats.org/officeDocument/2006/relationships/image" Target="../media/image43.png"/><Relationship Id="rId35" Type="http://schemas.openxmlformats.org/officeDocument/2006/relationships/image" Target="../media/image90.png"/><Relationship Id="rId12" Type="http://schemas.openxmlformats.org/officeDocument/2006/relationships/image" Target="../media/image62.png"/><Relationship Id="rId34" Type="http://schemas.openxmlformats.org/officeDocument/2006/relationships/image" Target="../media/image50.png"/><Relationship Id="rId15" Type="http://schemas.openxmlformats.org/officeDocument/2006/relationships/image" Target="../media/image64.png"/><Relationship Id="rId37" Type="http://schemas.openxmlformats.org/officeDocument/2006/relationships/image" Target="../media/image37.png"/><Relationship Id="rId14" Type="http://schemas.openxmlformats.org/officeDocument/2006/relationships/image" Target="../media/image65.png"/><Relationship Id="rId36" Type="http://schemas.openxmlformats.org/officeDocument/2006/relationships/image" Target="../media/image47.png"/><Relationship Id="rId17" Type="http://schemas.openxmlformats.org/officeDocument/2006/relationships/image" Target="../media/image61.png"/><Relationship Id="rId16" Type="http://schemas.openxmlformats.org/officeDocument/2006/relationships/image" Target="../media/image58.png"/><Relationship Id="rId19" Type="http://schemas.openxmlformats.org/officeDocument/2006/relationships/image" Target="../media/image69.png"/><Relationship Id="rId18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3.png"/><Relationship Id="rId22" Type="http://schemas.openxmlformats.org/officeDocument/2006/relationships/image" Target="../media/image97.png"/><Relationship Id="rId21" Type="http://schemas.openxmlformats.org/officeDocument/2006/relationships/image" Target="../media/image115.png"/><Relationship Id="rId24" Type="http://schemas.openxmlformats.org/officeDocument/2006/relationships/image" Target="../media/image113.png"/><Relationship Id="rId23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26" Type="http://schemas.openxmlformats.org/officeDocument/2006/relationships/image" Target="../media/image111.png"/><Relationship Id="rId25" Type="http://schemas.openxmlformats.org/officeDocument/2006/relationships/image" Target="../media/image110.png"/><Relationship Id="rId28" Type="http://schemas.openxmlformats.org/officeDocument/2006/relationships/image" Target="../media/image108.png"/><Relationship Id="rId27" Type="http://schemas.openxmlformats.org/officeDocument/2006/relationships/image" Target="../media/image109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29" Type="http://schemas.openxmlformats.org/officeDocument/2006/relationships/image" Target="../media/image114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Relationship Id="rId31" Type="http://schemas.openxmlformats.org/officeDocument/2006/relationships/image" Target="../media/image123.png"/><Relationship Id="rId30" Type="http://schemas.openxmlformats.org/officeDocument/2006/relationships/image" Target="../media/image125.png"/><Relationship Id="rId11" Type="http://schemas.openxmlformats.org/officeDocument/2006/relationships/image" Target="../media/image20.png"/><Relationship Id="rId33" Type="http://schemas.openxmlformats.org/officeDocument/2006/relationships/image" Target="../media/image37.png"/><Relationship Id="rId10" Type="http://schemas.openxmlformats.org/officeDocument/2006/relationships/image" Target="../media/image6.png"/><Relationship Id="rId32" Type="http://schemas.openxmlformats.org/officeDocument/2006/relationships/image" Target="../media/image119.png"/><Relationship Id="rId13" Type="http://schemas.openxmlformats.org/officeDocument/2006/relationships/image" Target="../media/image99.png"/><Relationship Id="rId12" Type="http://schemas.openxmlformats.org/officeDocument/2006/relationships/image" Target="../media/image101.png"/><Relationship Id="rId15" Type="http://schemas.openxmlformats.org/officeDocument/2006/relationships/image" Target="../media/image98.png"/><Relationship Id="rId14" Type="http://schemas.openxmlformats.org/officeDocument/2006/relationships/image" Target="../media/image104.png"/><Relationship Id="rId17" Type="http://schemas.openxmlformats.org/officeDocument/2006/relationships/image" Target="../media/image107.png"/><Relationship Id="rId16" Type="http://schemas.openxmlformats.org/officeDocument/2006/relationships/image" Target="../media/image106.png"/><Relationship Id="rId19" Type="http://schemas.openxmlformats.org/officeDocument/2006/relationships/image" Target="../media/image105.png"/><Relationship Id="rId18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9.png"/><Relationship Id="rId22" Type="http://schemas.openxmlformats.org/officeDocument/2006/relationships/image" Target="../media/image140.png"/><Relationship Id="rId21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3" Type="http://schemas.openxmlformats.org/officeDocument/2006/relationships/image" Target="../media/image136.png"/><Relationship Id="rId12" Type="http://schemas.openxmlformats.org/officeDocument/2006/relationships/image" Target="../media/image99.png"/><Relationship Id="rId15" Type="http://schemas.openxmlformats.org/officeDocument/2006/relationships/image" Target="../media/image135.png"/><Relationship Id="rId14" Type="http://schemas.openxmlformats.org/officeDocument/2006/relationships/image" Target="../media/image137.png"/><Relationship Id="rId17" Type="http://schemas.openxmlformats.org/officeDocument/2006/relationships/image" Target="../media/image145.png"/><Relationship Id="rId16" Type="http://schemas.openxmlformats.org/officeDocument/2006/relationships/image" Target="../media/image131.png"/><Relationship Id="rId19" Type="http://schemas.openxmlformats.org/officeDocument/2006/relationships/image" Target="../media/image143.png"/><Relationship Id="rId18" Type="http://schemas.openxmlformats.org/officeDocument/2006/relationships/image" Target="../media/image119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9.png"/><Relationship Id="rId22" Type="http://schemas.openxmlformats.org/officeDocument/2006/relationships/image" Target="../media/image160.png"/><Relationship Id="rId21" Type="http://schemas.openxmlformats.org/officeDocument/2006/relationships/image" Target="../media/image165.png"/><Relationship Id="rId24" Type="http://schemas.openxmlformats.org/officeDocument/2006/relationships/image" Target="../media/image37.png"/><Relationship Id="rId23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Relationship Id="rId26" Type="http://schemas.openxmlformats.org/officeDocument/2006/relationships/image" Target="../media/image158.png"/><Relationship Id="rId25" Type="http://schemas.openxmlformats.org/officeDocument/2006/relationships/image" Target="../media/image170.png"/><Relationship Id="rId28" Type="http://schemas.openxmlformats.org/officeDocument/2006/relationships/image" Target="../media/image139.png"/><Relationship Id="rId27" Type="http://schemas.openxmlformats.org/officeDocument/2006/relationships/image" Target="../media/image169.png"/><Relationship Id="rId5" Type="http://schemas.openxmlformats.org/officeDocument/2006/relationships/image" Target="../media/image36.png"/><Relationship Id="rId6" Type="http://schemas.openxmlformats.org/officeDocument/2006/relationships/image" Target="../media/image3.png"/><Relationship Id="rId7" Type="http://schemas.openxmlformats.org/officeDocument/2006/relationships/image" Target="../media/image39.png"/><Relationship Id="rId8" Type="http://schemas.openxmlformats.org/officeDocument/2006/relationships/image" Target="../media/image44.png"/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3" Type="http://schemas.openxmlformats.org/officeDocument/2006/relationships/image" Target="../media/image155.png"/><Relationship Id="rId12" Type="http://schemas.openxmlformats.org/officeDocument/2006/relationships/image" Target="../media/image154.png"/><Relationship Id="rId15" Type="http://schemas.openxmlformats.org/officeDocument/2006/relationships/image" Target="../media/image163.png"/><Relationship Id="rId14" Type="http://schemas.openxmlformats.org/officeDocument/2006/relationships/image" Target="../media/image157.png"/><Relationship Id="rId17" Type="http://schemas.openxmlformats.org/officeDocument/2006/relationships/image" Target="../media/image156.png"/><Relationship Id="rId16" Type="http://schemas.openxmlformats.org/officeDocument/2006/relationships/image" Target="../media/image162.png"/><Relationship Id="rId19" Type="http://schemas.openxmlformats.org/officeDocument/2006/relationships/image" Target="../media/image166.png"/><Relationship Id="rId18" Type="http://schemas.openxmlformats.org/officeDocument/2006/relationships/image" Target="../media/image161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8.png"/><Relationship Id="rId22" Type="http://schemas.openxmlformats.org/officeDocument/2006/relationships/image" Target="../media/image20.png"/><Relationship Id="rId21" Type="http://schemas.openxmlformats.org/officeDocument/2006/relationships/image" Target="../media/image6.png"/><Relationship Id="rId24" Type="http://schemas.openxmlformats.org/officeDocument/2006/relationships/image" Target="../media/image192.png"/><Relationship Id="rId23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175.png"/><Relationship Id="rId26" Type="http://schemas.openxmlformats.org/officeDocument/2006/relationships/image" Target="../media/image207.png"/><Relationship Id="rId25" Type="http://schemas.openxmlformats.org/officeDocument/2006/relationships/image" Target="../media/image193.png"/><Relationship Id="rId27" Type="http://schemas.openxmlformats.org/officeDocument/2006/relationships/image" Target="../media/image208.png"/><Relationship Id="rId5" Type="http://schemas.openxmlformats.org/officeDocument/2006/relationships/image" Target="../media/image36.png"/><Relationship Id="rId6" Type="http://schemas.openxmlformats.org/officeDocument/2006/relationships/image" Target="../media/image174.png"/><Relationship Id="rId7" Type="http://schemas.openxmlformats.org/officeDocument/2006/relationships/image" Target="../media/image178.png"/><Relationship Id="rId8" Type="http://schemas.openxmlformats.org/officeDocument/2006/relationships/image" Target="../media/image176.png"/><Relationship Id="rId11" Type="http://schemas.openxmlformats.org/officeDocument/2006/relationships/image" Target="../media/image179.png"/><Relationship Id="rId10" Type="http://schemas.openxmlformats.org/officeDocument/2006/relationships/image" Target="../media/image173.png"/><Relationship Id="rId13" Type="http://schemas.openxmlformats.org/officeDocument/2006/relationships/image" Target="../media/image188.png"/><Relationship Id="rId12" Type="http://schemas.openxmlformats.org/officeDocument/2006/relationships/image" Target="../media/image187.png"/><Relationship Id="rId15" Type="http://schemas.openxmlformats.org/officeDocument/2006/relationships/image" Target="../media/image184.png"/><Relationship Id="rId14" Type="http://schemas.openxmlformats.org/officeDocument/2006/relationships/image" Target="../media/image189.png"/><Relationship Id="rId17" Type="http://schemas.openxmlformats.org/officeDocument/2006/relationships/image" Target="../media/image3.png"/><Relationship Id="rId16" Type="http://schemas.openxmlformats.org/officeDocument/2006/relationships/image" Target="../media/image191.png"/><Relationship Id="rId19" Type="http://schemas.openxmlformats.org/officeDocument/2006/relationships/image" Target="../media/image194.png"/><Relationship Id="rId18" Type="http://schemas.openxmlformats.org/officeDocument/2006/relationships/image" Target="../media/image19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9" Type="http://schemas.openxmlformats.org/officeDocument/2006/relationships/image" Target="../media/image219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213.png"/><Relationship Id="rId8" Type="http://schemas.openxmlformats.org/officeDocument/2006/relationships/image" Target="../media/image215.png"/><Relationship Id="rId11" Type="http://schemas.openxmlformats.org/officeDocument/2006/relationships/image" Target="../media/image6.png"/><Relationship Id="rId10" Type="http://schemas.openxmlformats.org/officeDocument/2006/relationships/image" Target="../media/image13.png"/><Relationship Id="rId13" Type="http://schemas.openxmlformats.org/officeDocument/2006/relationships/image" Target="../media/image37.png"/><Relationship Id="rId1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891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6124" y="2465424"/>
            <a:ext cx="12342738" cy="35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049" y="1305172"/>
            <a:ext cx="3036418" cy="85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334" y="2607124"/>
            <a:ext cx="2617091" cy="8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-1221429" y="5119219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-4860714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2765476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8839" y="4615875"/>
            <a:ext cx="361904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4426" y="266136"/>
            <a:ext cx="1609947" cy="21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680520" y="6863767"/>
            <a:ext cx="5507852" cy="205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140132fc306_1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3"/>
            <a:ext cx="10769628" cy="42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40132fc306_1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40132fc306_1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40132fc306_1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g140132fc306_1_141"/>
          <p:cNvGrpSpPr/>
          <p:nvPr/>
        </p:nvGrpSpPr>
        <p:grpSpPr>
          <a:xfrm>
            <a:off x="718695" y="1137347"/>
            <a:ext cx="2836942" cy="1253802"/>
            <a:chOff x="718695" y="1137347"/>
            <a:chExt cx="2836942" cy="1253802"/>
          </a:xfrm>
        </p:grpSpPr>
        <p:pic>
          <p:nvPicPr>
            <p:cNvPr id="380" name="Google Shape;380;g140132fc306_1_1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8695" y="1137347"/>
              <a:ext cx="2836942" cy="848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g140132fc306_1_1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4039" y="1842592"/>
              <a:ext cx="2626481" cy="548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" name="Google Shape;382;g140132fc306_1_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9611" y="4096995"/>
            <a:ext cx="2643528" cy="6419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g140132fc306_1_141"/>
          <p:cNvGrpSpPr/>
          <p:nvPr/>
        </p:nvGrpSpPr>
        <p:grpSpPr>
          <a:xfrm>
            <a:off x="5020027" y="5868786"/>
            <a:ext cx="12273016" cy="40119"/>
            <a:chOff x="5020027" y="5868786"/>
            <a:chExt cx="12273016" cy="40119"/>
          </a:xfrm>
        </p:grpSpPr>
        <p:pic>
          <p:nvPicPr>
            <p:cNvPr id="384" name="Google Shape;384;g140132fc306_1_1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5020027" y="5868786"/>
              <a:ext cx="5140155" cy="40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g140132fc306_1_1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0800000">
              <a:off x="12137543" y="5868786"/>
              <a:ext cx="5155500" cy="401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6" name="Google Shape;386;g140132fc306_1_1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9185767" y="3355575"/>
            <a:ext cx="3963420" cy="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40132fc306_1_1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04497" y="1152996"/>
            <a:ext cx="2795556" cy="63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40132fc306_1_1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50182" y="2129277"/>
            <a:ext cx="3952367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75928" y="2287167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40132fc306_1_14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50182" y="2957849"/>
            <a:ext cx="2527005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75928" y="3115739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40132fc306_1_14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50182" y="3786420"/>
            <a:ext cx="1899643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75928" y="3944311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40132fc306_1_14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829637" y="1189219"/>
            <a:ext cx="2704223" cy="64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40132fc306_1_14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082858" y="2129277"/>
            <a:ext cx="5194948" cy="95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908676" y="2287167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40132fc306_1_14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060996" y="3234039"/>
            <a:ext cx="2018443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886778" y="3391929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40132fc306_1_14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063846" y="4062611"/>
            <a:ext cx="1370129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889628" y="4220501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40132fc306_1_14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718782" y="6332401"/>
            <a:ext cx="2704223" cy="64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40132fc306_1_14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50182" y="7210411"/>
            <a:ext cx="1899643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75928" y="7368298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40132fc306_1_14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082858" y="8408903"/>
            <a:ext cx="4323548" cy="95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886778" y="8771062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40132fc306_1_14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50182" y="9038982"/>
            <a:ext cx="1734643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75928" y="9196870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40132fc306_1_14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082858" y="6804004"/>
            <a:ext cx="4038872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886778" y="6962862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40132fc306_1_14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0996" y="7633546"/>
            <a:ext cx="3249605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886778" y="7791434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40132fc306_1_14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950182" y="8139199"/>
            <a:ext cx="4222681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94976" y="8291192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40132fc306_1_14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rot="5400000">
            <a:off x="12751190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40132fc306_1_14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950182" y="4675059"/>
            <a:ext cx="1615834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75924" y="4832949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40132fc306_1_14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2060954" y="4887382"/>
            <a:ext cx="1615843" cy="52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40132fc306_1_1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886778" y="5045273"/>
            <a:ext cx="89539" cy="104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g140132fc306_1_141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420" name="Google Shape;420;g140132fc306_1_141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40001" y="9914096"/>
              <a:ext cx="759150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g140132fc306_1_141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g140132fc306_1_141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3" name="Google Shape;423;g140132fc306_1_14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547753" y="279336"/>
            <a:ext cx="1293379" cy="21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140132fc306_1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3"/>
            <a:ext cx="10769628" cy="42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40132fc306_1_2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40132fc306_1_2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40132fc306_1_2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g140132fc306_1_268"/>
          <p:cNvGrpSpPr/>
          <p:nvPr/>
        </p:nvGrpSpPr>
        <p:grpSpPr>
          <a:xfrm>
            <a:off x="718695" y="1137347"/>
            <a:ext cx="2836942" cy="1253802"/>
            <a:chOff x="718695" y="1137347"/>
            <a:chExt cx="2836942" cy="1253802"/>
          </a:xfrm>
        </p:grpSpPr>
        <p:pic>
          <p:nvPicPr>
            <p:cNvPr id="433" name="Google Shape;433;g140132fc306_1_2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8695" y="1137347"/>
              <a:ext cx="2836942" cy="848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g140132fc306_1_26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4039" y="1842592"/>
              <a:ext cx="2626481" cy="548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g140132fc306_1_2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9611" y="3778806"/>
            <a:ext cx="2590709" cy="620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g140132fc306_1_268"/>
          <p:cNvGrpSpPr/>
          <p:nvPr/>
        </p:nvGrpSpPr>
        <p:grpSpPr>
          <a:xfrm>
            <a:off x="5217493" y="6227366"/>
            <a:ext cx="12273015" cy="40119"/>
            <a:chOff x="5217493" y="6227366"/>
            <a:chExt cx="12273015" cy="40119"/>
          </a:xfrm>
        </p:grpSpPr>
        <p:pic>
          <p:nvPicPr>
            <p:cNvPr id="437" name="Google Shape;437;g140132fc306_1_26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5217493" y="6227366"/>
              <a:ext cx="5140155" cy="40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g140132fc306_1_26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0800000">
              <a:off x="12335008" y="6227366"/>
              <a:ext cx="5155500" cy="401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g140132fc306_1_268"/>
          <p:cNvGrpSpPr/>
          <p:nvPr/>
        </p:nvGrpSpPr>
        <p:grpSpPr>
          <a:xfrm>
            <a:off x="11354001" y="1231057"/>
            <a:ext cx="36836" cy="7981811"/>
            <a:chOff x="11354001" y="1231057"/>
            <a:chExt cx="36836" cy="7981811"/>
          </a:xfrm>
        </p:grpSpPr>
        <p:pic>
          <p:nvPicPr>
            <p:cNvPr id="440" name="Google Shape;440;g140132fc306_1_26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5400000">
              <a:off x="9904635" y="7726666"/>
              <a:ext cx="2935567" cy="36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g140132fc306_1_26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5400000">
              <a:off x="9902806" y="2682251"/>
              <a:ext cx="2939225" cy="368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2" name="Google Shape;442;g140132fc306_1_2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35413" y="1544089"/>
            <a:ext cx="2238633" cy="536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g140132fc306_1_268"/>
          <p:cNvGrpSpPr/>
          <p:nvPr/>
        </p:nvGrpSpPr>
        <p:grpSpPr>
          <a:xfrm>
            <a:off x="5775928" y="2140706"/>
            <a:ext cx="2306879" cy="401130"/>
            <a:chOff x="5775928" y="2140706"/>
            <a:chExt cx="2306879" cy="401130"/>
          </a:xfrm>
        </p:grpSpPr>
        <p:pic>
          <p:nvPicPr>
            <p:cNvPr id="444" name="Google Shape;444;g140132fc306_1_26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961610" y="2140706"/>
              <a:ext cx="2121197" cy="401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75928" y="2287167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" name="Google Shape;446;g140132fc306_1_268"/>
          <p:cNvGrpSpPr/>
          <p:nvPr/>
        </p:nvGrpSpPr>
        <p:grpSpPr>
          <a:xfrm>
            <a:off x="5775928" y="2969277"/>
            <a:ext cx="3494336" cy="718806"/>
            <a:chOff x="5775928" y="2969277"/>
            <a:chExt cx="3494336" cy="718806"/>
          </a:xfrm>
        </p:grpSpPr>
        <p:pic>
          <p:nvPicPr>
            <p:cNvPr id="447" name="Google Shape;447;g140132fc306_1_26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961610" y="2969277"/>
              <a:ext cx="3308654" cy="718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75928" y="3115739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9" name="Google Shape;449;g140132fc306_1_26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830537" y="1544089"/>
            <a:ext cx="1255624" cy="536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g140132fc306_1_268"/>
          <p:cNvGrpSpPr/>
          <p:nvPr/>
        </p:nvGrpSpPr>
        <p:grpSpPr>
          <a:xfrm>
            <a:off x="12871117" y="2140706"/>
            <a:ext cx="3262176" cy="453701"/>
            <a:chOff x="12871117" y="2140706"/>
            <a:chExt cx="3262176" cy="453701"/>
          </a:xfrm>
        </p:grpSpPr>
        <p:pic>
          <p:nvPicPr>
            <p:cNvPr id="451" name="Google Shape;451;g140132fc306_1_26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3056763" y="2140706"/>
              <a:ext cx="3076530" cy="453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871117" y="2287167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3" name="Google Shape;453;g140132fc306_1_268"/>
          <p:cNvGrpSpPr/>
          <p:nvPr/>
        </p:nvGrpSpPr>
        <p:grpSpPr>
          <a:xfrm>
            <a:off x="12871117" y="2969277"/>
            <a:ext cx="2224519" cy="453701"/>
            <a:chOff x="12871117" y="2969277"/>
            <a:chExt cx="2224519" cy="453701"/>
          </a:xfrm>
        </p:grpSpPr>
        <p:pic>
          <p:nvPicPr>
            <p:cNvPr id="454" name="Google Shape;454;g140132fc306_1_26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3056763" y="2969277"/>
              <a:ext cx="2038873" cy="453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871117" y="3115739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6" name="Google Shape;456;g140132fc306_1_26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830537" y="4316773"/>
            <a:ext cx="653652" cy="536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g140132fc306_1_268"/>
          <p:cNvGrpSpPr/>
          <p:nvPr/>
        </p:nvGrpSpPr>
        <p:grpSpPr>
          <a:xfrm>
            <a:off x="12871052" y="4913389"/>
            <a:ext cx="2645088" cy="453701"/>
            <a:chOff x="12871052" y="4913389"/>
            <a:chExt cx="2645088" cy="453701"/>
          </a:xfrm>
        </p:grpSpPr>
        <p:pic>
          <p:nvPicPr>
            <p:cNvPr id="458" name="Google Shape;458;g140132fc306_1_26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3056734" y="4913389"/>
              <a:ext cx="2459406" cy="453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871052" y="5059847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g140132fc306_1_268"/>
          <p:cNvGrpSpPr/>
          <p:nvPr/>
        </p:nvGrpSpPr>
        <p:grpSpPr>
          <a:xfrm>
            <a:off x="5775928" y="7962356"/>
            <a:ext cx="1689755" cy="453701"/>
            <a:chOff x="5775928" y="7962356"/>
            <a:chExt cx="1689755" cy="453701"/>
          </a:xfrm>
        </p:grpSpPr>
        <p:pic>
          <p:nvPicPr>
            <p:cNvPr id="461" name="Google Shape;461;g140132fc306_1_26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961610" y="7962356"/>
              <a:ext cx="1504073" cy="453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75928" y="8108816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g140132fc306_1_268"/>
          <p:cNvGrpSpPr/>
          <p:nvPr/>
        </p:nvGrpSpPr>
        <p:grpSpPr>
          <a:xfrm>
            <a:off x="5775928" y="8686166"/>
            <a:ext cx="3534164" cy="767978"/>
            <a:chOff x="5775928" y="8686166"/>
            <a:chExt cx="3534164" cy="767978"/>
          </a:xfrm>
        </p:grpSpPr>
        <p:pic>
          <p:nvPicPr>
            <p:cNvPr id="464" name="Google Shape;464;g140132fc306_1_26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961610" y="8686166"/>
              <a:ext cx="3348482" cy="767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75928" y="8832626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6" name="Google Shape;466;g140132fc306_1_26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830537" y="6587127"/>
            <a:ext cx="653652" cy="536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g140132fc306_1_268"/>
          <p:cNvGrpSpPr/>
          <p:nvPr/>
        </p:nvGrpSpPr>
        <p:grpSpPr>
          <a:xfrm>
            <a:off x="12890165" y="7371106"/>
            <a:ext cx="2101137" cy="453701"/>
            <a:chOff x="12890165" y="7371106"/>
            <a:chExt cx="2101137" cy="453701"/>
          </a:xfrm>
        </p:grpSpPr>
        <p:pic>
          <p:nvPicPr>
            <p:cNvPr id="468" name="Google Shape;468;g140132fc306_1_26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3075810" y="7371106"/>
              <a:ext cx="1915492" cy="453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890165" y="7517565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" name="Google Shape;470;g140132fc306_1_268"/>
          <p:cNvGrpSpPr/>
          <p:nvPr/>
        </p:nvGrpSpPr>
        <p:grpSpPr>
          <a:xfrm>
            <a:off x="12871117" y="8012315"/>
            <a:ext cx="3401633" cy="453701"/>
            <a:chOff x="12871117" y="8012315"/>
            <a:chExt cx="3401633" cy="453701"/>
          </a:xfrm>
        </p:grpSpPr>
        <p:pic>
          <p:nvPicPr>
            <p:cNvPr id="471" name="Google Shape;471;g140132fc306_1_26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3056763" y="8012315"/>
              <a:ext cx="3215987" cy="453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871117" y="8158775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g140132fc306_1_268"/>
          <p:cNvGrpSpPr/>
          <p:nvPr/>
        </p:nvGrpSpPr>
        <p:grpSpPr>
          <a:xfrm>
            <a:off x="12871117" y="8649155"/>
            <a:ext cx="2306843" cy="453701"/>
            <a:chOff x="12871117" y="8649155"/>
            <a:chExt cx="2306843" cy="453701"/>
          </a:xfrm>
        </p:grpSpPr>
        <p:pic>
          <p:nvPicPr>
            <p:cNvPr id="474" name="Google Shape;474;g140132fc306_1_26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3056763" y="8649155"/>
              <a:ext cx="2121197" cy="453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871117" y="8795615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6" name="Google Shape;476;g140132fc306_1_26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rot="5400000">
            <a:off x="12751190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g140132fc306_1_268"/>
          <p:cNvGrpSpPr/>
          <p:nvPr/>
        </p:nvGrpSpPr>
        <p:grpSpPr>
          <a:xfrm>
            <a:off x="5179398" y="4018433"/>
            <a:ext cx="12273015" cy="40119"/>
            <a:chOff x="5179398" y="4018433"/>
            <a:chExt cx="12273015" cy="40119"/>
          </a:xfrm>
        </p:grpSpPr>
        <p:pic>
          <p:nvPicPr>
            <p:cNvPr id="478" name="Google Shape;478;g140132fc306_1_26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5179398" y="4018433"/>
              <a:ext cx="5140155" cy="40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g140132fc306_1_26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0800000">
              <a:off x="12296913" y="4018433"/>
              <a:ext cx="5155500" cy="401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0" name="Google Shape;480;g140132fc306_1_26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754465" y="4548955"/>
            <a:ext cx="1145271" cy="536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g140132fc306_1_268"/>
          <p:cNvGrpSpPr/>
          <p:nvPr/>
        </p:nvGrpSpPr>
        <p:grpSpPr>
          <a:xfrm>
            <a:off x="5737829" y="5249638"/>
            <a:ext cx="1404203" cy="398158"/>
            <a:chOff x="5737829" y="5249638"/>
            <a:chExt cx="1404203" cy="398158"/>
          </a:xfrm>
        </p:grpSpPr>
        <p:pic>
          <p:nvPicPr>
            <p:cNvPr id="482" name="Google Shape;482;g140132fc306_1_26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923540" y="5249638"/>
              <a:ext cx="1218492" cy="398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37829" y="5396096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4" name="Google Shape;484;g140132fc306_1_26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735413" y="6724531"/>
            <a:ext cx="1455852" cy="536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g140132fc306_1_268"/>
          <p:cNvGrpSpPr/>
          <p:nvPr/>
        </p:nvGrpSpPr>
        <p:grpSpPr>
          <a:xfrm>
            <a:off x="5775928" y="7321147"/>
            <a:ext cx="3060060" cy="401130"/>
            <a:chOff x="5775928" y="7321147"/>
            <a:chExt cx="3060060" cy="401130"/>
          </a:xfrm>
        </p:grpSpPr>
        <p:pic>
          <p:nvPicPr>
            <p:cNvPr id="486" name="Google Shape;486;g140132fc306_1_26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961610" y="7321147"/>
              <a:ext cx="2874378" cy="401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75928" y="7467606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8" name="Google Shape;488;g140132fc306_1_268"/>
          <p:cNvGrpSpPr/>
          <p:nvPr/>
        </p:nvGrpSpPr>
        <p:grpSpPr>
          <a:xfrm>
            <a:off x="12871048" y="5461961"/>
            <a:ext cx="1689759" cy="453701"/>
            <a:chOff x="12871048" y="5461961"/>
            <a:chExt cx="1689759" cy="453701"/>
          </a:xfrm>
        </p:grpSpPr>
        <p:pic>
          <p:nvPicPr>
            <p:cNvPr id="489" name="Google Shape;489;g140132fc306_1_26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3056734" y="5461961"/>
              <a:ext cx="1504073" cy="453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g140132fc306_1_26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871048" y="5608419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1" name="Google Shape;491;g140132fc306_1_268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492" name="Google Shape;492;g140132fc306_1_26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40001" y="9914096"/>
              <a:ext cx="759150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g140132fc306_1_26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g140132fc306_1_26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Google Shape;495;g140132fc306_1_268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547753" y="279336"/>
            <a:ext cx="1293379" cy="21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2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13"/>
          <p:cNvGrpSpPr/>
          <p:nvPr/>
        </p:nvGrpSpPr>
        <p:grpSpPr>
          <a:xfrm>
            <a:off x="718695" y="1137343"/>
            <a:ext cx="2846380" cy="1249035"/>
            <a:chOff x="718695" y="1137343"/>
            <a:chExt cx="2846380" cy="1249035"/>
          </a:xfrm>
        </p:grpSpPr>
        <p:pic>
          <p:nvPicPr>
            <p:cNvPr id="507" name="Google Shape;507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3"/>
              <a:ext cx="2846380" cy="855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785481" cy="5437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9" name="Google Shape;509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515" y="3875861"/>
            <a:ext cx="2643623" cy="63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13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511" name="Google Shape;511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Google Shape;514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21225" y="2311900"/>
            <a:ext cx="12825200" cy="55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2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14"/>
          <p:cNvGrpSpPr/>
          <p:nvPr/>
        </p:nvGrpSpPr>
        <p:grpSpPr>
          <a:xfrm>
            <a:off x="718695" y="1137343"/>
            <a:ext cx="2846380" cy="1249035"/>
            <a:chOff x="718695" y="1137343"/>
            <a:chExt cx="2846380" cy="1249035"/>
          </a:xfrm>
        </p:grpSpPr>
        <p:pic>
          <p:nvPicPr>
            <p:cNvPr id="527" name="Google Shape;527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3"/>
              <a:ext cx="2846380" cy="855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785481" cy="5437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9" name="Google Shape;529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0690" y="3875886"/>
            <a:ext cx="2982376" cy="63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14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531" name="Google Shape;531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1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23525" y="1754750"/>
            <a:ext cx="12220575" cy="66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2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15"/>
          <p:cNvGrpSpPr/>
          <p:nvPr/>
        </p:nvGrpSpPr>
        <p:grpSpPr>
          <a:xfrm>
            <a:off x="718695" y="1137343"/>
            <a:ext cx="2846418" cy="1242378"/>
            <a:chOff x="718695" y="1137343"/>
            <a:chExt cx="2846418" cy="1242378"/>
          </a:xfrm>
        </p:grpSpPr>
        <p:pic>
          <p:nvPicPr>
            <p:cNvPr id="547" name="Google Shape;547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3"/>
              <a:ext cx="2846418" cy="852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785462" cy="5371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9" name="Google Shape;549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3377" y="4011461"/>
            <a:ext cx="2982109" cy="632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15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551" name="Google Shape;551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1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4" name="Google Shape;554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46288" y="1725500"/>
            <a:ext cx="12680400" cy="5944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2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p16"/>
          <p:cNvGrpSpPr/>
          <p:nvPr/>
        </p:nvGrpSpPr>
        <p:grpSpPr>
          <a:xfrm>
            <a:off x="718695" y="1137343"/>
            <a:ext cx="2846418" cy="1248740"/>
            <a:chOff x="718695" y="1137343"/>
            <a:chExt cx="2846418" cy="1248740"/>
          </a:xfrm>
        </p:grpSpPr>
        <p:pic>
          <p:nvPicPr>
            <p:cNvPr id="567" name="Google Shape;567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3"/>
              <a:ext cx="2846418" cy="852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785034" cy="543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9" name="Google Shape;569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4840" y="4108336"/>
            <a:ext cx="3020280" cy="632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16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571" name="Google Shape;571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" name="Google Shape;574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38063" y="2017138"/>
            <a:ext cx="13096851" cy="62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3"/>
            <a:ext cx="10769628" cy="42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695" y="1137343"/>
            <a:ext cx="2846037" cy="84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039" y="1871163"/>
            <a:ext cx="3560434" cy="532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17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589" name="Google Shape;589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2" name="Google Shape;592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26705" y="1043995"/>
            <a:ext cx="6677025" cy="5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67949" y="6020000"/>
            <a:ext cx="4505825" cy="37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887871" y="2403718"/>
            <a:ext cx="5350937" cy="678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1215" y="4135324"/>
            <a:ext cx="3000976" cy="63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g14008f7d61a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3"/>
            <a:ext cx="10769628" cy="42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14008f7d61a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14008f7d61a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14008f7d61a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4008f7d61a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14008f7d61a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14008f7d61a_0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695" y="1137343"/>
            <a:ext cx="2846037" cy="84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4008f7d61a_0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039" y="1871163"/>
            <a:ext cx="3560434" cy="532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g14008f7d61a_0_3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610" name="Google Shape;610;g14008f7d61a_0_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g14008f7d61a_0_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g14008f7d61a_0_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3" name="Google Shape;613;g14008f7d61a_0_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14008f7d61a_0_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55713" y="1325388"/>
            <a:ext cx="5857875" cy="78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14008f7d61a_0_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85013" y="1014945"/>
            <a:ext cx="539115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4008f7d61a_0_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670050" y="3842450"/>
            <a:ext cx="4499399" cy="581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14008f7d61a_0_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36986" y="4121996"/>
            <a:ext cx="3009462" cy="63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g14008f7d61a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3"/>
            <a:ext cx="10769628" cy="42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14008f7d61a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4008f7d61a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14008f7d61a_0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14008f7d61a_0_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14008f7d61a_0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14008f7d61a_0_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695" y="1137343"/>
            <a:ext cx="2846037" cy="84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14008f7d61a_0_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039" y="1871163"/>
            <a:ext cx="3560434" cy="532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" name="Google Shape;630;g14008f7d61a_0_47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631" name="Google Shape;631;g14008f7d61a_0_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g14008f7d61a_0_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g14008f7d61a_0_4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4" name="Google Shape;634;g14008f7d61a_0_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14008f7d61a_0_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34851" y="1539169"/>
            <a:ext cx="5761200" cy="74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14008f7d61a_0_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962551" y="1539182"/>
            <a:ext cx="5524500" cy="68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14008f7d61a_0_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43074" y="4100611"/>
            <a:ext cx="3319690" cy="128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g14008f7d61a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3"/>
            <a:ext cx="10769628" cy="42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14008f7d61a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4008f7d61a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4008f7d61a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14008f7d61a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14008f7d61a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4008f7d61a_0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695" y="1137343"/>
            <a:ext cx="2846037" cy="84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4008f7d61a_0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039" y="1871163"/>
            <a:ext cx="3560434" cy="532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g14008f7d61a_0_25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651" name="Google Shape;651;g14008f7d61a_0_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g14008f7d61a_0_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g14008f7d61a_0_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4" name="Google Shape;654;g14008f7d61a_0_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14008f7d61a_0_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34100" y="966102"/>
            <a:ext cx="6791775" cy="84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14008f7d61a_0_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481925" y="1512282"/>
            <a:ext cx="5987353" cy="726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14008f7d61a_0_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1227" y="3930774"/>
            <a:ext cx="3000976" cy="63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938" y="426488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938" y="9811949"/>
            <a:ext cx="17621838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2"/>
          <p:cNvGrpSpPr/>
          <p:nvPr/>
        </p:nvGrpSpPr>
        <p:grpSpPr>
          <a:xfrm>
            <a:off x="818374" y="665415"/>
            <a:ext cx="6629815" cy="919944"/>
            <a:chOff x="818374" y="665415"/>
            <a:chExt cx="6629815" cy="919944"/>
          </a:xfrm>
        </p:grpSpPr>
        <p:pic>
          <p:nvPicPr>
            <p:cNvPr id="102" name="Google Shape;102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62188" y="665415"/>
              <a:ext cx="6186001" cy="919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838421" y="955206"/>
              <a:ext cx="246294" cy="2863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-4846429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2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107" name="Google Shape;107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" name="Google Shape;110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63670" y="2276249"/>
            <a:ext cx="2705623" cy="6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48076" y="3535271"/>
            <a:ext cx="2225062" cy="225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611613" y="2325773"/>
            <a:ext cx="2789214" cy="438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155253" y="1130922"/>
            <a:ext cx="2715147" cy="6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201765" y="8168256"/>
            <a:ext cx="2667528" cy="6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396767" y="8168256"/>
            <a:ext cx="3113242" cy="6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"/>
          <p:cNvGrpSpPr/>
          <p:nvPr/>
        </p:nvGrpSpPr>
        <p:grpSpPr>
          <a:xfrm>
            <a:off x="3006349" y="7117031"/>
            <a:ext cx="12273016" cy="40119"/>
            <a:chOff x="3006349" y="7117031"/>
            <a:chExt cx="12273016" cy="40119"/>
          </a:xfrm>
        </p:grpSpPr>
        <p:pic>
          <p:nvPicPr>
            <p:cNvPr id="117" name="Google Shape;117;p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10800000">
              <a:off x="3006349" y="7117031"/>
              <a:ext cx="5140155" cy="40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0800000">
              <a:off x="10123865" y="7117031"/>
              <a:ext cx="5155500" cy="401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2"/>
          <p:cNvGrpSpPr/>
          <p:nvPr/>
        </p:nvGrpSpPr>
        <p:grpSpPr>
          <a:xfrm>
            <a:off x="9142858" y="1454731"/>
            <a:ext cx="60179" cy="8107174"/>
            <a:chOff x="9142858" y="1454731"/>
            <a:chExt cx="60179" cy="8107174"/>
          </a:xfrm>
        </p:grpSpPr>
        <p:pic>
          <p:nvPicPr>
            <p:cNvPr id="120" name="Google Shape;120;p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rot="5400000">
              <a:off x="8498850" y="8857718"/>
              <a:ext cx="1368254" cy="40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5400000">
              <a:off x="6585167" y="4012421"/>
              <a:ext cx="5155500" cy="401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g14008f7d61a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3"/>
            <a:ext cx="10769628" cy="42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14008f7d61a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14008f7d61a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14008f7d61a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14008f7d61a_0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14008f7d61a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14008f7d61a_0_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695" y="1137343"/>
            <a:ext cx="2846037" cy="84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14008f7d61a_0_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039" y="1871163"/>
            <a:ext cx="3560434" cy="532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g14008f7d61a_0_71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671" name="Google Shape;671;g14008f7d61a_0_7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g14008f7d61a_0_7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g14008f7d61a_0_7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4" name="Google Shape;674;g14008f7d61a_0_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14008f7d61a_0_7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82680" y="1309682"/>
            <a:ext cx="5895975" cy="76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14008f7d61a_0_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433099" y="2971426"/>
            <a:ext cx="7034725" cy="56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14008f7d61a_0_7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11096" y="4008285"/>
            <a:ext cx="2966681" cy="1269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2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18"/>
          <p:cNvGrpSpPr/>
          <p:nvPr/>
        </p:nvGrpSpPr>
        <p:grpSpPr>
          <a:xfrm>
            <a:off x="718695" y="1137343"/>
            <a:ext cx="2846037" cy="1237806"/>
            <a:chOff x="718695" y="1137343"/>
            <a:chExt cx="2846037" cy="1237806"/>
          </a:xfrm>
        </p:grpSpPr>
        <p:pic>
          <p:nvPicPr>
            <p:cNvPr id="689" name="Google Shape;689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3"/>
              <a:ext cx="2846037" cy="844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645167" cy="532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1" name="Google Shape;69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4174" y="4144226"/>
            <a:ext cx="3020547" cy="625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18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693" name="Google Shape;693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6" name="Google Shape;696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05462" y="931600"/>
            <a:ext cx="6584300" cy="58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05463" y="6698600"/>
            <a:ext cx="6584300" cy="20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489750" y="931600"/>
            <a:ext cx="5977751" cy="58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489762" y="6744199"/>
            <a:ext cx="5977750" cy="203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2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1" name="Google Shape;711;p19"/>
          <p:cNvGrpSpPr/>
          <p:nvPr/>
        </p:nvGrpSpPr>
        <p:grpSpPr>
          <a:xfrm>
            <a:off x="718695" y="1137343"/>
            <a:ext cx="3336930" cy="1603273"/>
            <a:chOff x="718695" y="1137343"/>
            <a:chExt cx="3336930" cy="1603273"/>
          </a:xfrm>
        </p:grpSpPr>
        <p:pic>
          <p:nvPicPr>
            <p:cNvPr id="712" name="Google Shape;712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3"/>
              <a:ext cx="2846037" cy="844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3301586" cy="898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4" name="Google Shape;714;p19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715" name="Google Shape;715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1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8" name="Google Shape;718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82963" y="1210133"/>
            <a:ext cx="13106567" cy="823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g140132fc306_1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3"/>
            <a:ext cx="10769628" cy="42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140132fc306_1_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140132fc306_1_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140132fc306_1_4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140132fc306_1_4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140132fc306_1_4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g140132fc306_1_419"/>
          <p:cNvGrpSpPr/>
          <p:nvPr/>
        </p:nvGrpSpPr>
        <p:grpSpPr>
          <a:xfrm>
            <a:off x="718695" y="1137343"/>
            <a:ext cx="2846466" cy="1253806"/>
            <a:chOff x="718695" y="1137343"/>
            <a:chExt cx="2846466" cy="1253806"/>
          </a:xfrm>
        </p:grpSpPr>
        <p:pic>
          <p:nvPicPr>
            <p:cNvPr id="731" name="Google Shape;731;g140132fc306_1_4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3"/>
              <a:ext cx="2846466" cy="848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g140132fc306_1_4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508272" cy="548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3" name="Google Shape;733;g140132fc306_1_4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84012" y="1303212"/>
            <a:ext cx="9585910" cy="390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140132fc306_1_4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61031" y="1056463"/>
            <a:ext cx="2373688" cy="889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g140132fc306_1_419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736" name="Google Shape;736;g140132fc306_1_41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40001" y="9914096"/>
              <a:ext cx="759150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g140132fc306_1_4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g140132fc306_1_41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9" name="Google Shape;739;g140132fc306_1_4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47753" y="279336"/>
            <a:ext cx="1293379" cy="21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140132fc306_1_4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88225" y="6037950"/>
            <a:ext cx="4125026" cy="54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140132fc306_1_4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151850" y="5759304"/>
            <a:ext cx="1021302" cy="102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140132fc306_1_4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077224" y="5903675"/>
            <a:ext cx="2643475" cy="80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140132fc306_1_4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85588" y="7082538"/>
            <a:ext cx="914547" cy="8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140132fc306_1_4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22275" y="7061174"/>
            <a:ext cx="1021300" cy="102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140132fc306_1_4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116225" y="7034763"/>
            <a:ext cx="914550" cy="9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140132fc306_1_4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4240999" y="8195443"/>
            <a:ext cx="2846026" cy="8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140132fc306_1_4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5439002" y="6359519"/>
            <a:ext cx="1102899" cy="110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40132fc306_1_41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022800" y="8613926"/>
            <a:ext cx="3390456" cy="6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140132fc306_1_41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543400" y="7568474"/>
            <a:ext cx="2866600" cy="1612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g140132fc306_1_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3"/>
            <a:ext cx="10769628" cy="42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140132fc306_1_4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140132fc306_1_4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140132fc306_1_4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140132fc306_1_4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140132fc306_1_4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0" name="Google Shape;760;g140132fc306_1_439"/>
          <p:cNvGrpSpPr/>
          <p:nvPr/>
        </p:nvGrpSpPr>
        <p:grpSpPr>
          <a:xfrm>
            <a:off x="718695" y="1137343"/>
            <a:ext cx="2846466" cy="1253806"/>
            <a:chOff x="718695" y="1137343"/>
            <a:chExt cx="2846466" cy="1253806"/>
          </a:xfrm>
        </p:grpSpPr>
        <p:pic>
          <p:nvPicPr>
            <p:cNvPr id="761" name="Google Shape;761;g140132fc306_1_4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3"/>
              <a:ext cx="2846466" cy="848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g140132fc306_1_4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508272" cy="548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3" name="Google Shape;763;g140132fc306_1_4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900211" y="7229440"/>
            <a:ext cx="3953603" cy="177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140132fc306_1_4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41968" y="5924659"/>
            <a:ext cx="2327193" cy="84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140132fc306_1_4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57792" y="7139036"/>
            <a:ext cx="2829708" cy="230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140132fc306_1_4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47041" y="5924659"/>
            <a:ext cx="2402202" cy="84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140132fc306_1_4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260396" y="7034853"/>
            <a:ext cx="2877127" cy="230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140132fc306_1_4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065233" y="5924659"/>
            <a:ext cx="2589545" cy="8420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9" name="Google Shape;769;g140132fc306_1_439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770" name="Google Shape;770;g140132fc306_1_43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40001" y="9914096"/>
              <a:ext cx="759150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g140132fc306_1_43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g140132fc306_1_43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3" name="Google Shape;773;g140132fc306_1_43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47753" y="279336"/>
            <a:ext cx="1293379" cy="21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140132fc306_1_43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579275" y="835325"/>
            <a:ext cx="2075226" cy="207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140132fc306_1_43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149348" y="1024840"/>
            <a:ext cx="1675450" cy="131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140132fc306_1_43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968562" y="4006812"/>
            <a:ext cx="1293375" cy="12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140132fc306_1_43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2177500" y="2348363"/>
            <a:ext cx="1293375" cy="12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140132fc306_1_43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900377" y="513620"/>
            <a:ext cx="2829998" cy="188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140132fc306_1_43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371813" y="2600872"/>
            <a:ext cx="2075246" cy="12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140132fc306_1_43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477650" y="3258688"/>
            <a:ext cx="1675450" cy="16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g140132fc306_1_43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361242" y="4030788"/>
            <a:ext cx="2096396" cy="209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g140132fc306_1_43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5695270" y="3502786"/>
            <a:ext cx="1431400" cy="14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92373" y="3166450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27381" y="5166838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3" name="Google Shape;793;p23"/>
          <p:cNvGrpSpPr/>
          <p:nvPr/>
        </p:nvGrpSpPr>
        <p:grpSpPr>
          <a:xfrm>
            <a:off x="718695" y="1137343"/>
            <a:ext cx="2798418" cy="1242387"/>
            <a:chOff x="718695" y="1137343"/>
            <a:chExt cx="2798418" cy="1242387"/>
          </a:xfrm>
        </p:grpSpPr>
        <p:pic>
          <p:nvPicPr>
            <p:cNvPr id="794" name="Google Shape;794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3"/>
              <a:ext cx="2798418" cy="844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323872" cy="5371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6" name="Google Shape;796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075" y="4402618"/>
            <a:ext cx="3394728" cy="625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7" name="Google Shape;797;p23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798" name="Google Shape;798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9" name="Google Shape;799;p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1" name="Google Shape;801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00075" y="2535125"/>
            <a:ext cx="12833224" cy="5216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92373" y="3166450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27381" y="5166838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3" name="Google Shape;813;p24"/>
          <p:cNvGrpSpPr/>
          <p:nvPr/>
        </p:nvGrpSpPr>
        <p:grpSpPr>
          <a:xfrm>
            <a:off x="718695" y="1137343"/>
            <a:ext cx="2798418" cy="1237806"/>
            <a:chOff x="718695" y="1137343"/>
            <a:chExt cx="2798418" cy="1237806"/>
          </a:xfrm>
        </p:grpSpPr>
        <p:pic>
          <p:nvPicPr>
            <p:cNvPr id="814" name="Google Shape;814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3"/>
              <a:ext cx="2798418" cy="844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016443" cy="532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6" name="Google Shape;816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8878" y="4319527"/>
            <a:ext cx="3071118" cy="625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24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818" name="Google Shape;818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2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1" name="Google Shape;821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18575" y="1257150"/>
            <a:ext cx="11487637" cy="810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92373" y="3166450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27381" y="5166838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p25"/>
          <p:cNvGrpSpPr/>
          <p:nvPr/>
        </p:nvGrpSpPr>
        <p:grpSpPr>
          <a:xfrm>
            <a:off x="718695" y="1137343"/>
            <a:ext cx="2798418" cy="1237806"/>
            <a:chOff x="718695" y="1137343"/>
            <a:chExt cx="2798418" cy="1237806"/>
          </a:xfrm>
        </p:grpSpPr>
        <p:pic>
          <p:nvPicPr>
            <p:cNvPr id="834" name="Google Shape;834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3"/>
              <a:ext cx="2798418" cy="844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460995" cy="532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6" name="Google Shape;836;p25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837" name="Google Shape;837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0" name="Google Shape;840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3225" y="4315468"/>
            <a:ext cx="2982423" cy="61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91558" y="1816745"/>
            <a:ext cx="13050259" cy="689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g140132fc306_1_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7586" y="366667"/>
            <a:ext cx="19240885" cy="138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140132fc306_1_5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257" y="612553"/>
            <a:ext cx="1180342" cy="84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g140132fc306_1_5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836905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g140132fc306_1_5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938" y="9771170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g140132fc306_1_5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741667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g140132fc306_1_5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10681" y="1987841"/>
            <a:ext cx="7852076" cy="99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g140132fc306_1_5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843507" y="6461152"/>
            <a:ext cx="5497624" cy="10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140132fc306_1_5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7916093" y="6410812"/>
            <a:ext cx="5554767" cy="10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40132fc306_1_5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0361" y="4712519"/>
            <a:ext cx="3390160" cy="7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140132fc306_1_5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6227" y="4712519"/>
            <a:ext cx="2813413" cy="7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140132fc306_1_5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958460" y="4631438"/>
            <a:ext cx="3245451" cy="705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g140132fc306_1_558"/>
          <p:cNvGrpSpPr/>
          <p:nvPr/>
        </p:nvGrpSpPr>
        <p:grpSpPr>
          <a:xfrm>
            <a:off x="2714041" y="3292702"/>
            <a:ext cx="883992" cy="940038"/>
            <a:chOff x="2714041" y="3292702"/>
            <a:chExt cx="883992" cy="940038"/>
          </a:xfrm>
        </p:grpSpPr>
        <p:pic>
          <p:nvPicPr>
            <p:cNvPr id="859" name="Google Shape;859;g140132fc306_1_55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789601" y="3292702"/>
              <a:ext cx="808432" cy="940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g140132fc306_1_55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714041" y="3364501"/>
              <a:ext cx="843720" cy="7857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1" name="Google Shape;861;g140132fc306_1_558"/>
          <p:cNvGrpSpPr/>
          <p:nvPr/>
        </p:nvGrpSpPr>
        <p:grpSpPr>
          <a:xfrm>
            <a:off x="7749868" y="3292702"/>
            <a:ext cx="883992" cy="940038"/>
            <a:chOff x="7749868" y="3292702"/>
            <a:chExt cx="883992" cy="940038"/>
          </a:xfrm>
        </p:grpSpPr>
        <p:pic>
          <p:nvPicPr>
            <p:cNvPr id="862" name="Google Shape;862;g140132fc306_1_55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825428" y="3292702"/>
              <a:ext cx="808432" cy="940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g140132fc306_1_55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749868" y="3364501"/>
              <a:ext cx="819269" cy="781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4" name="Google Shape;864;g140132fc306_1_558"/>
          <p:cNvGrpSpPr/>
          <p:nvPr/>
        </p:nvGrpSpPr>
        <p:grpSpPr>
          <a:xfrm>
            <a:off x="13783869" y="3292702"/>
            <a:ext cx="883981" cy="940038"/>
            <a:chOff x="13783869" y="3292702"/>
            <a:chExt cx="883981" cy="940038"/>
          </a:xfrm>
        </p:grpSpPr>
        <p:pic>
          <p:nvPicPr>
            <p:cNvPr id="865" name="Google Shape;865;g140132fc306_1_55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3859418" y="3292702"/>
              <a:ext cx="808432" cy="940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g140132fc306_1_55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783869" y="3364501"/>
              <a:ext cx="812686" cy="7857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7" name="Google Shape;867;g140132fc306_1_55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72046" y="5743317"/>
            <a:ext cx="3591968" cy="295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140132fc306_1_55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602396" y="5792315"/>
            <a:ext cx="4921854" cy="296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g140132fc306_1_55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034822" y="5635034"/>
            <a:ext cx="6331816" cy="331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140132fc306_1_55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422163" y="789002"/>
            <a:ext cx="2451843" cy="60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g140132fc306_1_558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872" name="Google Shape;872;g140132fc306_1_55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40001" y="9914096"/>
              <a:ext cx="759150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g140132fc306_1_55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g140132fc306_1_55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D1DC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938" y="426488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938" y="981194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4836905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741667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9445" y="876884"/>
            <a:ext cx="6916210" cy="338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1443" y="8425306"/>
            <a:ext cx="3521436" cy="7081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5" name="Google Shape;885;p27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886" name="Google Shape;886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0001" y="9914096"/>
              <a:ext cx="759150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3223767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3"/>
          <p:cNvGrpSpPr/>
          <p:nvPr/>
        </p:nvGrpSpPr>
        <p:grpSpPr>
          <a:xfrm>
            <a:off x="718695" y="1137347"/>
            <a:ext cx="2836856" cy="1246298"/>
            <a:chOff x="718695" y="1137347"/>
            <a:chExt cx="2836856" cy="1246298"/>
          </a:xfrm>
        </p:grpSpPr>
        <p:pic>
          <p:nvPicPr>
            <p:cNvPr id="133" name="Google Shape;133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8695" y="1137347"/>
              <a:ext cx="2836856" cy="855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54039" y="1842592"/>
              <a:ext cx="2155224" cy="5410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Google Shape;135;p3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136" name="Google Shape;136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Google Shape;139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98839" y="9917905"/>
            <a:ext cx="12776998" cy="23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972438" y="5106467"/>
            <a:ext cx="2189280" cy="122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19611" y="5324859"/>
            <a:ext cx="3521080" cy="12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240395" y="2634112"/>
            <a:ext cx="7500985" cy="140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161718" y="7638161"/>
            <a:ext cx="7306288" cy="120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675951" y="4138644"/>
            <a:ext cx="5911000" cy="138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616616" y="5759194"/>
            <a:ext cx="6672353" cy="122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3214243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4"/>
          <p:cNvGrpSpPr/>
          <p:nvPr/>
        </p:nvGrpSpPr>
        <p:grpSpPr>
          <a:xfrm>
            <a:off x="718695" y="1137347"/>
            <a:ext cx="2836856" cy="1246298"/>
            <a:chOff x="718695" y="1137347"/>
            <a:chExt cx="2836856" cy="1246298"/>
          </a:xfrm>
        </p:grpSpPr>
        <p:pic>
          <p:nvPicPr>
            <p:cNvPr id="156" name="Google Shape;156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7"/>
              <a:ext cx="2836856" cy="855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155224" cy="5410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4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159" name="Google Shape;159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32488" y="9917905"/>
            <a:ext cx="12836732" cy="23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72438" y="5106467"/>
            <a:ext cx="2189280" cy="1229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4"/>
          <p:cNvGrpSpPr/>
          <p:nvPr/>
        </p:nvGrpSpPr>
        <p:grpSpPr>
          <a:xfrm>
            <a:off x="11899326" y="2759194"/>
            <a:ext cx="5466947" cy="6731290"/>
            <a:chOff x="11899326" y="2759194"/>
            <a:chExt cx="5466947" cy="6731290"/>
          </a:xfrm>
        </p:grpSpPr>
        <p:pic>
          <p:nvPicPr>
            <p:cNvPr id="165" name="Google Shape;165;p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899326" y="2759194"/>
              <a:ext cx="5466947" cy="673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466586" y="2937521"/>
              <a:ext cx="3769703" cy="261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472225" y="4291279"/>
              <a:ext cx="4684571" cy="261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2074124" y="4501750"/>
              <a:ext cx="515426" cy="261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2057208" y="8534609"/>
              <a:ext cx="1790570" cy="261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2066858" y="5433943"/>
              <a:ext cx="4028465" cy="261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2933506" y="8301244"/>
              <a:ext cx="4223290" cy="261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2040292" y="5217420"/>
              <a:ext cx="5131883" cy="261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2654773" y="7367471"/>
              <a:ext cx="4237855" cy="261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2053326" y="6009811"/>
              <a:ext cx="5131883" cy="261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2053326" y="6235550"/>
              <a:ext cx="5131883" cy="261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2053326" y="6479853"/>
              <a:ext cx="1794453" cy="261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Google Shape;177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19611" y="5324859"/>
            <a:ext cx="3521080" cy="128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4"/>
          <p:cNvGrpSpPr/>
          <p:nvPr/>
        </p:nvGrpSpPr>
        <p:grpSpPr>
          <a:xfrm>
            <a:off x="5213083" y="2971424"/>
            <a:ext cx="6239239" cy="968017"/>
            <a:chOff x="5213083" y="2971424"/>
            <a:chExt cx="6239239" cy="968017"/>
          </a:xfrm>
        </p:grpSpPr>
        <p:pic>
          <p:nvPicPr>
            <p:cNvPr id="179" name="Google Shape;179;p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213083" y="2971424"/>
              <a:ext cx="6239239" cy="968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441071" y="3170068"/>
              <a:ext cx="4933057" cy="168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257515" y="3363552"/>
              <a:ext cx="6133543" cy="1680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4"/>
          <p:cNvGrpSpPr/>
          <p:nvPr/>
        </p:nvGrpSpPr>
        <p:grpSpPr>
          <a:xfrm>
            <a:off x="5568109" y="7604458"/>
            <a:ext cx="6010944" cy="1107279"/>
            <a:chOff x="5568109" y="7604458"/>
            <a:chExt cx="6010944" cy="1107279"/>
          </a:xfrm>
        </p:grpSpPr>
        <p:pic>
          <p:nvPicPr>
            <p:cNvPr id="183" name="Google Shape;183;p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568109" y="7604458"/>
              <a:ext cx="6010944" cy="1107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758093" y="7798623"/>
              <a:ext cx="4695723" cy="187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672200" y="8027438"/>
              <a:ext cx="5652524" cy="187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644702" y="8256553"/>
              <a:ext cx="5179182" cy="1871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" name="Google Shape;187;p4"/>
          <p:cNvGrpSpPr/>
          <p:nvPr/>
        </p:nvGrpSpPr>
        <p:grpSpPr>
          <a:xfrm>
            <a:off x="5638309" y="5130159"/>
            <a:ext cx="5470355" cy="885157"/>
            <a:chOff x="5638309" y="5130159"/>
            <a:chExt cx="5470355" cy="885157"/>
          </a:xfrm>
        </p:grpSpPr>
        <p:pic>
          <p:nvPicPr>
            <p:cNvPr id="188" name="Google Shape;188;p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638309" y="5130159"/>
              <a:ext cx="5459773" cy="885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8111420" y="5572737"/>
              <a:ext cx="2997244" cy="1921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" name="Google Shape;190;p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1565984" y="1513025"/>
            <a:ext cx="6171429" cy="103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365697" y="1513025"/>
            <a:ext cx="5911000" cy="138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234948" y="4092978"/>
            <a:ext cx="6352208" cy="104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5074876" y="6297636"/>
            <a:ext cx="6672353" cy="122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3203381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5"/>
          <p:cNvGrpSpPr/>
          <p:nvPr/>
        </p:nvGrpSpPr>
        <p:grpSpPr>
          <a:xfrm>
            <a:off x="718695" y="1137347"/>
            <a:ext cx="2836856" cy="1246298"/>
            <a:chOff x="718695" y="1137347"/>
            <a:chExt cx="2836856" cy="1246298"/>
          </a:xfrm>
        </p:grpSpPr>
        <p:pic>
          <p:nvPicPr>
            <p:cNvPr id="205" name="Google Shape;205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7"/>
              <a:ext cx="2836856" cy="855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155224" cy="5410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5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208" name="Google Shape;208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" name="Google Shape;211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41270" y="1534510"/>
            <a:ext cx="5406910" cy="287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6337" y="6423542"/>
            <a:ext cx="3146423" cy="12831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5"/>
          <p:cNvGrpSpPr/>
          <p:nvPr/>
        </p:nvGrpSpPr>
        <p:grpSpPr>
          <a:xfrm>
            <a:off x="4909524" y="4663006"/>
            <a:ext cx="5929601" cy="3231746"/>
            <a:chOff x="4909524" y="4663006"/>
            <a:chExt cx="5929601" cy="3231746"/>
          </a:xfrm>
        </p:grpSpPr>
        <p:pic>
          <p:nvPicPr>
            <p:cNvPr id="214" name="Google Shape;214;p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909524" y="4663006"/>
              <a:ext cx="5929601" cy="3231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496374" y="4882751"/>
              <a:ext cx="4029634" cy="14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999614" y="5182464"/>
              <a:ext cx="1487237" cy="14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999614" y="6842668"/>
              <a:ext cx="5424807" cy="14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4990090" y="7118067"/>
              <a:ext cx="1496760" cy="14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278003" y="7405337"/>
              <a:ext cx="1322395" cy="1470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" name="Google Shape;220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22222" y="7901101"/>
            <a:ext cx="5169589" cy="14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85714" y="8136870"/>
            <a:ext cx="5163240" cy="14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985714" y="8362266"/>
            <a:ext cx="576416" cy="14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530583" y="9915362"/>
            <a:ext cx="12609903" cy="26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1149774" y="1015231"/>
            <a:ext cx="6171429" cy="51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822222" y="1012058"/>
            <a:ext cx="6171429" cy="396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5"/>
          <p:cNvGrpSpPr/>
          <p:nvPr/>
        </p:nvGrpSpPr>
        <p:grpSpPr>
          <a:xfrm>
            <a:off x="11433592" y="1760644"/>
            <a:ext cx="6135859" cy="3909825"/>
            <a:chOff x="11433592" y="1760644"/>
            <a:chExt cx="6135859" cy="3909825"/>
          </a:xfrm>
        </p:grpSpPr>
        <p:pic>
          <p:nvPicPr>
            <p:cNvPr id="227" name="Google Shape;227;p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1433592" y="1760644"/>
              <a:ext cx="6135859" cy="390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1433592" y="3490471"/>
              <a:ext cx="5828797" cy="14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1511566" y="1980023"/>
              <a:ext cx="3132812" cy="14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1511566" y="2299994"/>
              <a:ext cx="2836424" cy="1470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" name="Google Shape;231;p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1206585" y="5740585"/>
            <a:ext cx="3132812" cy="14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1206585" y="6060557"/>
            <a:ext cx="2836424" cy="14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149774" y="5717258"/>
            <a:ext cx="6171429" cy="73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1206585" y="6690457"/>
            <a:ext cx="6171429" cy="242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321090" y="8694835"/>
            <a:ext cx="5828797" cy="14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1328709" y="8911977"/>
            <a:ext cx="2237428" cy="14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3212905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6"/>
          <p:cNvGrpSpPr/>
          <p:nvPr/>
        </p:nvGrpSpPr>
        <p:grpSpPr>
          <a:xfrm>
            <a:off x="718695" y="1137347"/>
            <a:ext cx="2836856" cy="1246298"/>
            <a:chOff x="718695" y="1137347"/>
            <a:chExt cx="2836856" cy="1246298"/>
          </a:xfrm>
        </p:grpSpPr>
        <p:pic>
          <p:nvPicPr>
            <p:cNvPr id="248" name="Google Shape;248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7"/>
              <a:ext cx="2836856" cy="855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155224" cy="5410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6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251" name="Google Shape;251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6337" y="6423542"/>
            <a:ext cx="3146423" cy="128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30581" y="9915362"/>
            <a:ext cx="9773170" cy="26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49630" y="1271621"/>
            <a:ext cx="5175329" cy="7754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6"/>
          <p:cNvGrpSpPr/>
          <p:nvPr/>
        </p:nvGrpSpPr>
        <p:grpSpPr>
          <a:xfrm>
            <a:off x="4914286" y="2196296"/>
            <a:ext cx="4223168" cy="2065822"/>
            <a:chOff x="4914286" y="2196296"/>
            <a:chExt cx="4223168" cy="2065822"/>
          </a:xfrm>
        </p:grpSpPr>
        <p:pic>
          <p:nvPicPr>
            <p:cNvPr id="258" name="Google Shape;258;p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914286" y="2196296"/>
              <a:ext cx="4223168" cy="2065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826864" y="2695919"/>
              <a:ext cx="2656674" cy="147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6"/>
          <p:cNvGrpSpPr/>
          <p:nvPr/>
        </p:nvGrpSpPr>
        <p:grpSpPr>
          <a:xfrm>
            <a:off x="4809524" y="4262963"/>
            <a:ext cx="4432077" cy="1965294"/>
            <a:chOff x="4809524" y="4262963"/>
            <a:chExt cx="4432077" cy="1965294"/>
          </a:xfrm>
        </p:grpSpPr>
        <p:pic>
          <p:nvPicPr>
            <p:cNvPr id="261" name="Google Shape;261;p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809524" y="4262963"/>
              <a:ext cx="4432077" cy="1965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607350" y="4536562"/>
              <a:ext cx="2238093" cy="147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" name="Google Shape;263;p6"/>
          <p:cNvGrpSpPr/>
          <p:nvPr/>
        </p:nvGrpSpPr>
        <p:grpSpPr>
          <a:xfrm>
            <a:off x="4809524" y="6276370"/>
            <a:ext cx="4223168" cy="1342464"/>
            <a:chOff x="4809524" y="6276370"/>
            <a:chExt cx="4223168" cy="1342464"/>
          </a:xfrm>
        </p:grpSpPr>
        <p:pic>
          <p:nvPicPr>
            <p:cNvPr id="264" name="Google Shape;264;p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809524" y="6276370"/>
              <a:ext cx="4223168" cy="1342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6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789583" y="6523456"/>
              <a:ext cx="2791144" cy="1470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" name="Google Shape;266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239412" y="2383639"/>
            <a:ext cx="8576659" cy="36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2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751190" y="5131124"/>
            <a:ext cx="10380952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7"/>
          <p:cNvGrpSpPr/>
          <p:nvPr/>
        </p:nvGrpSpPr>
        <p:grpSpPr>
          <a:xfrm>
            <a:off x="718695" y="1137347"/>
            <a:ext cx="2836856" cy="1246298"/>
            <a:chOff x="718695" y="1137347"/>
            <a:chExt cx="2836856" cy="1246298"/>
          </a:xfrm>
        </p:grpSpPr>
        <p:pic>
          <p:nvPicPr>
            <p:cNvPr id="278" name="Google Shape;278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8695" y="1137347"/>
              <a:ext cx="2836856" cy="855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4039" y="1842592"/>
              <a:ext cx="2155224" cy="5410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" name="Google Shape;280;p7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281" name="Google Shape;281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4" name="Google Shape;284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95831" y="5967357"/>
            <a:ext cx="1614157" cy="62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16769" y="9857666"/>
            <a:ext cx="12683732" cy="38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36932" y="981566"/>
            <a:ext cx="6171429" cy="92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7"/>
          <p:cNvGrpSpPr/>
          <p:nvPr/>
        </p:nvGrpSpPr>
        <p:grpSpPr>
          <a:xfrm>
            <a:off x="4736826" y="1906241"/>
            <a:ext cx="4478779" cy="3347256"/>
            <a:chOff x="4736826" y="1906241"/>
            <a:chExt cx="4478779" cy="3347256"/>
          </a:xfrm>
        </p:grpSpPr>
        <p:pic>
          <p:nvPicPr>
            <p:cNvPr id="288" name="Google Shape;288;p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933742" y="3671890"/>
              <a:ext cx="4209115" cy="1581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736826" y="1906241"/>
              <a:ext cx="4478779" cy="1684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684689" y="2151384"/>
              <a:ext cx="2583052" cy="14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729329" y="4077269"/>
              <a:ext cx="2449524" cy="147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p7"/>
          <p:cNvGrpSpPr/>
          <p:nvPr/>
        </p:nvGrpSpPr>
        <p:grpSpPr>
          <a:xfrm>
            <a:off x="9193651" y="2106255"/>
            <a:ext cx="8628080" cy="3503356"/>
            <a:chOff x="9193651" y="2106255"/>
            <a:chExt cx="8628080" cy="3503356"/>
          </a:xfrm>
        </p:grpSpPr>
        <p:pic>
          <p:nvPicPr>
            <p:cNvPr id="293" name="Google Shape;293;p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9237260" y="2106255"/>
              <a:ext cx="8584471" cy="656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193651" y="2930468"/>
              <a:ext cx="8185786" cy="2679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731286" y="4346230"/>
              <a:ext cx="7648151" cy="14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983104" y="5159080"/>
              <a:ext cx="7396333" cy="14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237260" y="5416578"/>
              <a:ext cx="3156195" cy="1470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928499" y="5709374"/>
            <a:ext cx="7239425" cy="14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031812" y="6959056"/>
            <a:ext cx="6712074" cy="269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811050" y="5967350"/>
            <a:ext cx="6171426" cy="117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230753" y="7172575"/>
            <a:ext cx="1684975" cy="1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754696" y="9054950"/>
            <a:ext cx="4125025" cy="1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326299" y="6734275"/>
            <a:ext cx="3304325" cy="1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924350" y="7025500"/>
            <a:ext cx="4125025" cy="1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140132fc306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3"/>
            <a:ext cx="10769628" cy="429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40132fc306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40132fc306_1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9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40132fc306_1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g140132fc306_1_21"/>
          <p:cNvGrpSpPr/>
          <p:nvPr/>
        </p:nvGrpSpPr>
        <p:grpSpPr>
          <a:xfrm>
            <a:off x="11157165" y="1400389"/>
            <a:ext cx="36836" cy="7981810"/>
            <a:chOff x="11157165" y="1400390"/>
            <a:chExt cx="36836" cy="7981810"/>
          </a:xfrm>
        </p:grpSpPr>
        <p:pic>
          <p:nvPicPr>
            <p:cNvPr id="315" name="Google Shape;315;g140132fc306_1_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9707799" y="7895998"/>
              <a:ext cx="2935567" cy="36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g140132fc306_1_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9705970" y="2851584"/>
              <a:ext cx="2939225" cy="368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7" name="Google Shape;317;g140132fc306_1_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8782" y="1290446"/>
            <a:ext cx="927528" cy="641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g140132fc306_1_21"/>
          <p:cNvGrpSpPr/>
          <p:nvPr/>
        </p:nvGrpSpPr>
        <p:grpSpPr>
          <a:xfrm>
            <a:off x="5775928" y="2290251"/>
            <a:ext cx="1818659" cy="530881"/>
            <a:chOff x="5775928" y="2290251"/>
            <a:chExt cx="1818659" cy="530881"/>
          </a:xfrm>
        </p:grpSpPr>
        <p:pic>
          <p:nvPicPr>
            <p:cNvPr id="319" name="Google Shape;319;g140132fc306_1_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50182" y="2290251"/>
              <a:ext cx="1644405" cy="53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g140132fc306_1_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75928" y="2448141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g140132fc306_1_21"/>
          <p:cNvGrpSpPr/>
          <p:nvPr/>
        </p:nvGrpSpPr>
        <p:grpSpPr>
          <a:xfrm>
            <a:off x="5751361" y="3078973"/>
            <a:ext cx="4160907" cy="954443"/>
            <a:chOff x="5751361" y="3078973"/>
            <a:chExt cx="4160907" cy="954443"/>
          </a:xfrm>
        </p:grpSpPr>
        <p:pic>
          <p:nvPicPr>
            <p:cNvPr id="322" name="Google Shape;322;g140132fc306_1_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25615" y="3078973"/>
              <a:ext cx="3986653" cy="954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g140132fc306_1_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51361" y="3236863"/>
              <a:ext cx="89539" cy="104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4" name="Google Shape;324;g140132fc306_1_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4668" y="4339131"/>
            <a:ext cx="4014348" cy="9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40132fc306_1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70410" y="4497020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40132fc306_1_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61525" y="1290446"/>
            <a:ext cx="889432" cy="63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40132fc306_1_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468342" y="2290251"/>
            <a:ext cx="988395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40132fc306_1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94124" y="2448141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40132fc306_1_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439811" y="3078973"/>
            <a:ext cx="4062919" cy="137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40132fc306_1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65553" y="3236863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40132fc306_1_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50182" y="6870224"/>
            <a:ext cx="4433148" cy="95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40132fc306_1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75924" y="7028116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40132fc306_1_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96954" y="7613208"/>
            <a:ext cx="4103557" cy="137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40132fc306_1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22695" y="7836679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40132fc306_1_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2751190" y="5131124"/>
            <a:ext cx="10380953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g140132fc306_1_21"/>
          <p:cNvGrpSpPr/>
          <p:nvPr/>
        </p:nvGrpSpPr>
        <p:grpSpPr>
          <a:xfrm>
            <a:off x="718695" y="1137347"/>
            <a:ext cx="2836942" cy="1253802"/>
            <a:chOff x="718695" y="1137347"/>
            <a:chExt cx="2836942" cy="1253802"/>
          </a:xfrm>
        </p:grpSpPr>
        <p:pic>
          <p:nvPicPr>
            <p:cNvPr id="337" name="Google Shape;337;g140132fc306_1_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18695" y="1137347"/>
              <a:ext cx="2836942" cy="848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g140132fc306_1_2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54039" y="1842592"/>
              <a:ext cx="2645529" cy="548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g140132fc306_1_21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340" name="Google Shape;340;g140132fc306_1_2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40001" y="9914096"/>
              <a:ext cx="759150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g140132fc306_1_2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g140132fc306_1_2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3" name="Google Shape;343;g140132fc306_1_2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50182" y="5582571"/>
            <a:ext cx="4084586" cy="95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40132fc306_1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75924" y="5740460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40132fc306_1_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25620" y="7946411"/>
            <a:ext cx="4897814" cy="95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140132fc306_1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51361" y="8104302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40132fc306_1_2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439744" y="4886102"/>
            <a:ext cx="2555500" cy="5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40132fc306_1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65553" y="5043987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40132fc306_1_2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439744" y="5784090"/>
            <a:ext cx="4349338" cy="137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40132fc306_1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65553" y="5941974"/>
            <a:ext cx="89539" cy="10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40132fc306_1_2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47753" y="279336"/>
            <a:ext cx="1293379" cy="21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981902" y="2932272"/>
            <a:ext cx="10769627" cy="429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709519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938" y="9771170"/>
            <a:ext cx="17621838" cy="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33" y="2971424"/>
            <a:ext cx="4125015" cy="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10"/>
          <p:cNvGrpSpPr/>
          <p:nvPr/>
        </p:nvGrpSpPr>
        <p:grpSpPr>
          <a:xfrm>
            <a:off x="718695" y="1137347"/>
            <a:ext cx="2836856" cy="1249031"/>
            <a:chOff x="718695" y="1137347"/>
            <a:chExt cx="2836856" cy="1249031"/>
          </a:xfrm>
        </p:grpSpPr>
        <p:pic>
          <p:nvPicPr>
            <p:cNvPr id="361" name="Google Shape;361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8695" y="1137347"/>
              <a:ext cx="2836856" cy="855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4039" y="1842592"/>
              <a:ext cx="2626234" cy="5437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" name="Google Shape;36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6268" y="1110460"/>
            <a:ext cx="6560648" cy="19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3286" y="2997706"/>
            <a:ext cx="5704231" cy="4604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10"/>
          <p:cNvGrpSpPr/>
          <p:nvPr/>
        </p:nvGrpSpPr>
        <p:grpSpPr>
          <a:xfrm>
            <a:off x="640001" y="9914096"/>
            <a:ext cx="1431397" cy="353321"/>
            <a:chOff x="640001" y="9914096"/>
            <a:chExt cx="1431397" cy="353321"/>
          </a:xfrm>
        </p:grpSpPr>
        <p:pic>
          <p:nvPicPr>
            <p:cNvPr id="366" name="Google Shape;366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0001" y="9914096"/>
              <a:ext cx="759255" cy="353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1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528800" y="9963619"/>
              <a:ext cx="542598" cy="189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1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21274" y="10007214"/>
              <a:ext cx="90860" cy="105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47753" y="279336"/>
            <a:ext cx="1293379" cy="23428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0"/>
          <p:cNvSpPr txBox="1"/>
          <p:nvPr/>
        </p:nvSpPr>
        <p:spPr>
          <a:xfrm>
            <a:off x="7666275" y="8644650"/>
            <a:ext cx="731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Georgia"/>
                <a:ea typeface="Georgia"/>
                <a:cs typeface="Georgia"/>
                <a:sym typeface="Georgia"/>
              </a:rPr>
              <a:t>교육과 기술의 청량한 조화</a:t>
            </a:r>
            <a:endParaRPr b="1" sz="3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2022-07-31T13:44:14Z</dcterms:created>
  <dc:creator>officegen</dc:creator>
</cp:coreProperties>
</file>